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0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1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2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3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8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notesSlides/notesSlide24.xml" ContentType="application/vnd.openxmlformats-officedocument.presentationml.notesSl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notesSlides/notesSlide25.xml" ContentType="application/vnd.openxmlformats-officedocument.presentationml.notesSl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notesSlides/notesSlide26.xml" ContentType="application/vnd.openxmlformats-officedocument.presentationml.notesSl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notesSlides/notesSlide27.xml" ContentType="application/vnd.openxmlformats-officedocument.presentationml.notesSl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notesSlides/notesSlide28.xml" ContentType="application/vnd.openxmlformats-officedocument.presentationml.notesSl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notesSlides/notesSlide29.xml" ContentType="application/vnd.openxmlformats-officedocument.presentationml.notesSl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1" r:id="rId1"/>
  </p:sldMasterIdLst>
  <p:notesMasterIdLst>
    <p:notesMasterId r:id="rId32"/>
  </p:notesMasterIdLst>
  <p:handoutMasterIdLst>
    <p:handoutMasterId r:id="rId33"/>
  </p:handoutMasterIdLst>
  <p:sldIdLst>
    <p:sldId id="256" r:id="rId2"/>
    <p:sldId id="286" r:id="rId3"/>
    <p:sldId id="258" r:id="rId4"/>
    <p:sldId id="260" r:id="rId5"/>
    <p:sldId id="262" r:id="rId6"/>
    <p:sldId id="261" r:id="rId7"/>
    <p:sldId id="265" r:id="rId8"/>
    <p:sldId id="266" r:id="rId9"/>
    <p:sldId id="263" r:id="rId10"/>
    <p:sldId id="269" r:id="rId11"/>
    <p:sldId id="264" r:id="rId12"/>
    <p:sldId id="267" r:id="rId13"/>
    <p:sldId id="291" r:id="rId14"/>
    <p:sldId id="271" r:id="rId15"/>
    <p:sldId id="272" r:id="rId16"/>
    <p:sldId id="274" r:id="rId17"/>
    <p:sldId id="280" r:id="rId18"/>
    <p:sldId id="276" r:id="rId19"/>
    <p:sldId id="275" r:id="rId20"/>
    <p:sldId id="277" r:id="rId21"/>
    <p:sldId id="278" r:id="rId22"/>
    <p:sldId id="279" r:id="rId23"/>
    <p:sldId id="281" r:id="rId24"/>
    <p:sldId id="293" r:id="rId25"/>
    <p:sldId id="282" r:id="rId26"/>
    <p:sldId id="283" r:id="rId27"/>
    <p:sldId id="284" r:id="rId28"/>
    <p:sldId id="285" r:id="rId29"/>
    <p:sldId id="268" r:id="rId30"/>
    <p:sldId id="294" r:id="rId31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139" userDrawn="1">
          <p15:clr>
            <a:srgbClr val="A4A3A4"/>
          </p15:clr>
        </p15:guide>
        <p15:guide id="2" orient="horz" pos="231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ylwia Przydatek" initials="SP" lastIdx="0" clrIdx="0">
    <p:extLst>
      <p:ext uri="{19B8F6BF-5375-455C-9EA6-DF929625EA0E}">
        <p15:presenceInfo xmlns:p15="http://schemas.microsoft.com/office/powerpoint/2012/main" userId="S-1-5-21-3338351904-399509118-645421702-114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16" autoAdjust="0"/>
    <p:restoredTop sz="96362" autoAdjust="0"/>
  </p:normalViewPr>
  <p:slideViewPr>
    <p:cSldViewPr snapToGrid="0">
      <p:cViewPr varScale="1">
        <p:scale>
          <a:sx n="114" d="100"/>
          <a:sy n="114" d="100"/>
        </p:scale>
        <p:origin x="528" y="102"/>
      </p:cViewPr>
      <p:guideLst>
        <p:guide pos="2139"/>
        <p:guide orient="horz" pos="23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BCFCAA-6BC7-4767-A705-945B50C3751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B33A175-DB60-4D53-B5D3-CC38BFF8BF8E}">
      <dgm:prSet phldrT="[Tekst]"/>
      <dgm:spPr/>
      <dgm:t>
        <a:bodyPr/>
        <a:lstStyle/>
        <a:p>
          <a:r>
            <a:rPr lang="pl-PL" dirty="0" smtClean="0"/>
            <a:t>.</a:t>
          </a:r>
          <a:endParaRPr lang="pl-PL" dirty="0"/>
        </a:p>
      </dgm:t>
    </dgm:pt>
    <dgm:pt modelId="{1FC93521-0C79-47EA-8510-224AB6754C04}" type="parTrans" cxnId="{F367A813-123B-410E-8A03-650289B1FD5F}">
      <dgm:prSet/>
      <dgm:spPr/>
      <dgm:t>
        <a:bodyPr/>
        <a:lstStyle/>
        <a:p>
          <a:endParaRPr lang="pl-PL"/>
        </a:p>
      </dgm:t>
    </dgm:pt>
    <dgm:pt modelId="{E4DED6EB-FA0C-4A61-A159-F136F0B0E624}" type="sibTrans" cxnId="{F367A813-123B-410E-8A03-650289B1FD5F}">
      <dgm:prSet/>
      <dgm:spPr/>
      <dgm:t>
        <a:bodyPr/>
        <a:lstStyle/>
        <a:p>
          <a:endParaRPr lang="pl-PL"/>
        </a:p>
      </dgm:t>
    </dgm:pt>
    <dgm:pt modelId="{6D8FC8E1-1E48-4D14-A132-AD24C7E9364B}">
      <dgm:prSet phldrT="[Tekst]" custT="1"/>
      <dgm:spPr/>
      <dgm:t>
        <a:bodyPr/>
        <a:lstStyle/>
        <a:p>
          <a:pPr algn="just"/>
          <a:r>
            <a:rPr lang="pl-PL" sz="2400" dirty="0" smtClean="0">
              <a:latin typeface="+mj-lt"/>
            </a:rPr>
            <a:t>przygotowanie osoby do podjęcia pracy na danym stanowisku</a:t>
          </a:r>
          <a:endParaRPr lang="pl-PL" sz="2400" dirty="0">
            <a:latin typeface="+mj-lt"/>
          </a:endParaRPr>
        </a:p>
      </dgm:t>
    </dgm:pt>
    <dgm:pt modelId="{046BE003-1BF5-4D1C-BA10-1406B99E3F12}" type="parTrans" cxnId="{CE954CB6-6CD7-4E07-8354-CB186F25F8DA}">
      <dgm:prSet/>
      <dgm:spPr/>
      <dgm:t>
        <a:bodyPr/>
        <a:lstStyle/>
        <a:p>
          <a:endParaRPr lang="pl-PL"/>
        </a:p>
      </dgm:t>
    </dgm:pt>
    <dgm:pt modelId="{1F2DB10A-B38B-4016-AC91-B59F0F86BF01}" type="sibTrans" cxnId="{CE954CB6-6CD7-4E07-8354-CB186F25F8DA}">
      <dgm:prSet/>
      <dgm:spPr/>
      <dgm:t>
        <a:bodyPr/>
        <a:lstStyle/>
        <a:p>
          <a:endParaRPr lang="pl-PL"/>
        </a:p>
      </dgm:t>
    </dgm:pt>
    <dgm:pt modelId="{C45B9F30-93A5-4785-A0EB-C6401ED5B10B}">
      <dgm:prSet phldrT="[Tekst]" custT="1"/>
      <dgm:spPr/>
      <dgm:t>
        <a:bodyPr/>
        <a:lstStyle/>
        <a:p>
          <a:pPr algn="just"/>
          <a:r>
            <a:rPr lang="pl-PL" sz="2400" dirty="0" smtClean="0">
              <a:latin typeface="+mj-lt"/>
            </a:rPr>
            <a:t>możliwość sprawdzenia kompetencji osoby jako potencjalnego kandydata do pracy </a:t>
          </a:r>
          <a:endParaRPr lang="pl-PL" sz="2400" dirty="0">
            <a:latin typeface="+mj-lt"/>
          </a:endParaRPr>
        </a:p>
      </dgm:t>
    </dgm:pt>
    <dgm:pt modelId="{DEF4044D-0A5A-44A8-BCDE-1F8960F3DF78}" type="parTrans" cxnId="{AE27E296-D7E3-48FF-9F10-6506A62256CC}">
      <dgm:prSet/>
      <dgm:spPr/>
      <dgm:t>
        <a:bodyPr/>
        <a:lstStyle/>
        <a:p>
          <a:endParaRPr lang="pl-PL"/>
        </a:p>
      </dgm:t>
    </dgm:pt>
    <dgm:pt modelId="{C198914D-E441-4DD5-B5B0-D03B53072DFE}" type="sibTrans" cxnId="{AE27E296-D7E3-48FF-9F10-6506A62256CC}">
      <dgm:prSet/>
      <dgm:spPr/>
      <dgm:t>
        <a:bodyPr/>
        <a:lstStyle/>
        <a:p>
          <a:endParaRPr lang="pl-PL"/>
        </a:p>
      </dgm:t>
    </dgm:pt>
    <dgm:pt modelId="{4E7B3F18-CBD2-49D2-968A-63032F86D5AD}">
      <dgm:prSet phldrT="[Tekst]" custT="1"/>
      <dgm:spPr/>
      <dgm:t>
        <a:bodyPr/>
        <a:lstStyle/>
        <a:p>
          <a:pPr algn="just"/>
          <a:r>
            <a:rPr lang="pl-PL" sz="2400" dirty="0" smtClean="0">
              <a:latin typeface="+mj-lt"/>
            </a:rPr>
            <a:t>korzystanie z efektów pracy stażysty bez obciążenia finansowego</a:t>
          </a:r>
          <a:endParaRPr lang="pl-PL" sz="2400" dirty="0">
            <a:latin typeface="+mj-lt"/>
          </a:endParaRPr>
        </a:p>
      </dgm:t>
    </dgm:pt>
    <dgm:pt modelId="{D763E9F1-C1A5-442A-8C89-3F2D9AE5C6C9}" type="parTrans" cxnId="{DB7431AC-98CC-41EF-BF31-CE15195D82E6}">
      <dgm:prSet/>
      <dgm:spPr/>
      <dgm:t>
        <a:bodyPr/>
        <a:lstStyle/>
        <a:p>
          <a:endParaRPr lang="pl-PL"/>
        </a:p>
      </dgm:t>
    </dgm:pt>
    <dgm:pt modelId="{7AEAC74B-EA9D-4286-9A35-46F3D7F247A7}" type="sibTrans" cxnId="{DB7431AC-98CC-41EF-BF31-CE15195D82E6}">
      <dgm:prSet/>
      <dgm:spPr/>
      <dgm:t>
        <a:bodyPr/>
        <a:lstStyle/>
        <a:p>
          <a:endParaRPr lang="pl-PL"/>
        </a:p>
      </dgm:t>
    </dgm:pt>
    <dgm:pt modelId="{EED96158-C3A0-4EA5-B760-A4EF498AF09A}" type="pres">
      <dgm:prSet presAssocID="{46BCFCAA-6BC7-4767-A705-945B50C3751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7C98901C-62B8-4EC9-A0CD-5B35470B02DA}" type="pres">
      <dgm:prSet presAssocID="{3B33A175-DB60-4D53-B5D3-CC38BFF8BF8E}" presName="thickLine" presStyleLbl="alignNode1" presStyleIdx="0" presStyleCnt="1"/>
      <dgm:spPr/>
    </dgm:pt>
    <dgm:pt modelId="{9FCB7057-9D96-4F63-B1BC-4EFB63985CB2}" type="pres">
      <dgm:prSet presAssocID="{3B33A175-DB60-4D53-B5D3-CC38BFF8BF8E}" presName="horz1" presStyleCnt="0"/>
      <dgm:spPr/>
    </dgm:pt>
    <dgm:pt modelId="{C509C617-C73A-4437-B199-C1BC05B55EE7}" type="pres">
      <dgm:prSet presAssocID="{3B33A175-DB60-4D53-B5D3-CC38BFF8BF8E}" presName="tx1" presStyleLbl="revTx" presStyleIdx="0" presStyleCnt="4" custScaleX="3639"/>
      <dgm:spPr/>
      <dgm:t>
        <a:bodyPr/>
        <a:lstStyle/>
        <a:p>
          <a:endParaRPr lang="pl-PL"/>
        </a:p>
      </dgm:t>
    </dgm:pt>
    <dgm:pt modelId="{ED5C6543-7C68-4295-BA6A-5C2C5DB6C2A0}" type="pres">
      <dgm:prSet presAssocID="{3B33A175-DB60-4D53-B5D3-CC38BFF8BF8E}" presName="vert1" presStyleCnt="0"/>
      <dgm:spPr/>
    </dgm:pt>
    <dgm:pt modelId="{C5615897-1191-41A8-8EF6-491CF0C92D9D}" type="pres">
      <dgm:prSet presAssocID="{6D8FC8E1-1E48-4D14-A132-AD24C7E9364B}" presName="vertSpace2a" presStyleCnt="0"/>
      <dgm:spPr/>
    </dgm:pt>
    <dgm:pt modelId="{527ABFCE-444A-44EC-8CFF-AA28F76FDBB9}" type="pres">
      <dgm:prSet presAssocID="{6D8FC8E1-1E48-4D14-A132-AD24C7E9364B}" presName="horz2" presStyleCnt="0"/>
      <dgm:spPr/>
    </dgm:pt>
    <dgm:pt modelId="{ECB42BAB-2A1D-4E12-B8A3-FC9699E2AFA2}" type="pres">
      <dgm:prSet presAssocID="{6D8FC8E1-1E48-4D14-A132-AD24C7E9364B}" presName="horzSpace2" presStyleCnt="0"/>
      <dgm:spPr/>
    </dgm:pt>
    <dgm:pt modelId="{156F8CC0-B028-46B2-AFFB-0851C7671F15}" type="pres">
      <dgm:prSet presAssocID="{6D8FC8E1-1E48-4D14-A132-AD24C7E9364B}" presName="tx2" presStyleLbl="revTx" presStyleIdx="1" presStyleCnt="4" custScaleX="130316"/>
      <dgm:spPr/>
      <dgm:t>
        <a:bodyPr/>
        <a:lstStyle/>
        <a:p>
          <a:endParaRPr lang="pl-PL"/>
        </a:p>
      </dgm:t>
    </dgm:pt>
    <dgm:pt modelId="{702992F2-14CE-449D-AD84-51B518C673FC}" type="pres">
      <dgm:prSet presAssocID="{6D8FC8E1-1E48-4D14-A132-AD24C7E9364B}" presName="vert2" presStyleCnt="0"/>
      <dgm:spPr/>
    </dgm:pt>
    <dgm:pt modelId="{B102098E-C51D-4DB4-8AD5-5D62396C28E6}" type="pres">
      <dgm:prSet presAssocID="{6D8FC8E1-1E48-4D14-A132-AD24C7E9364B}" presName="thinLine2b" presStyleLbl="callout" presStyleIdx="0" presStyleCnt="3"/>
      <dgm:spPr/>
    </dgm:pt>
    <dgm:pt modelId="{CD2F0449-93AA-49DF-A024-73D2FC3D33F7}" type="pres">
      <dgm:prSet presAssocID="{6D8FC8E1-1E48-4D14-A132-AD24C7E9364B}" presName="vertSpace2b" presStyleCnt="0"/>
      <dgm:spPr/>
    </dgm:pt>
    <dgm:pt modelId="{96A0CE4B-F755-4F38-9588-6339F5B52E11}" type="pres">
      <dgm:prSet presAssocID="{C45B9F30-93A5-4785-A0EB-C6401ED5B10B}" presName="horz2" presStyleCnt="0"/>
      <dgm:spPr/>
    </dgm:pt>
    <dgm:pt modelId="{5F05C5F6-0DAB-4DD8-B72B-98BB3E094BD1}" type="pres">
      <dgm:prSet presAssocID="{C45B9F30-93A5-4785-A0EB-C6401ED5B10B}" presName="horzSpace2" presStyleCnt="0"/>
      <dgm:spPr/>
    </dgm:pt>
    <dgm:pt modelId="{C8E119C1-4B4C-498F-87FB-DB6E4BE33260}" type="pres">
      <dgm:prSet presAssocID="{C45B9F30-93A5-4785-A0EB-C6401ED5B10B}" presName="tx2" presStyleLbl="revTx" presStyleIdx="2" presStyleCnt="4" custScaleX="127389"/>
      <dgm:spPr/>
      <dgm:t>
        <a:bodyPr/>
        <a:lstStyle/>
        <a:p>
          <a:endParaRPr lang="pl-PL"/>
        </a:p>
      </dgm:t>
    </dgm:pt>
    <dgm:pt modelId="{36F8AD27-4FCD-4FEC-89E1-B8D60A1D2A46}" type="pres">
      <dgm:prSet presAssocID="{C45B9F30-93A5-4785-A0EB-C6401ED5B10B}" presName="vert2" presStyleCnt="0"/>
      <dgm:spPr/>
    </dgm:pt>
    <dgm:pt modelId="{AF4A8422-B0A5-4134-96DC-FAD0F53FDF2E}" type="pres">
      <dgm:prSet presAssocID="{C45B9F30-93A5-4785-A0EB-C6401ED5B10B}" presName="thinLine2b" presStyleLbl="callout" presStyleIdx="1" presStyleCnt="3"/>
      <dgm:spPr/>
    </dgm:pt>
    <dgm:pt modelId="{76DB0FB0-A948-4E74-9955-7066E4542017}" type="pres">
      <dgm:prSet presAssocID="{C45B9F30-93A5-4785-A0EB-C6401ED5B10B}" presName="vertSpace2b" presStyleCnt="0"/>
      <dgm:spPr/>
    </dgm:pt>
    <dgm:pt modelId="{CEA1A34A-02BF-441F-9A21-03C9D764A1D4}" type="pres">
      <dgm:prSet presAssocID="{4E7B3F18-CBD2-49D2-968A-63032F86D5AD}" presName="horz2" presStyleCnt="0"/>
      <dgm:spPr/>
    </dgm:pt>
    <dgm:pt modelId="{89525492-384E-488E-9A29-1548BA5C82F6}" type="pres">
      <dgm:prSet presAssocID="{4E7B3F18-CBD2-49D2-968A-63032F86D5AD}" presName="horzSpace2" presStyleCnt="0"/>
      <dgm:spPr/>
    </dgm:pt>
    <dgm:pt modelId="{EA4D61DD-B9FE-487C-9E6D-7DF599301B9F}" type="pres">
      <dgm:prSet presAssocID="{4E7B3F18-CBD2-49D2-968A-63032F86D5AD}" presName="tx2" presStyleLbl="revTx" presStyleIdx="3" presStyleCnt="4" custScaleX="133244"/>
      <dgm:spPr/>
      <dgm:t>
        <a:bodyPr/>
        <a:lstStyle/>
        <a:p>
          <a:endParaRPr lang="pl-PL"/>
        </a:p>
      </dgm:t>
    </dgm:pt>
    <dgm:pt modelId="{D7890BC5-7D71-430F-AE26-9588E10CC024}" type="pres">
      <dgm:prSet presAssocID="{4E7B3F18-CBD2-49D2-968A-63032F86D5AD}" presName="vert2" presStyleCnt="0"/>
      <dgm:spPr/>
    </dgm:pt>
    <dgm:pt modelId="{69B719E5-50AA-418B-B228-A845CA6BE722}" type="pres">
      <dgm:prSet presAssocID="{4E7B3F18-CBD2-49D2-968A-63032F86D5AD}" presName="thinLine2b" presStyleLbl="callout" presStyleIdx="2" presStyleCnt="3" custLinFactNeighborX="-378" custLinFactNeighborY="11017"/>
      <dgm:spPr/>
    </dgm:pt>
    <dgm:pt modelId="{E1B685C5-EF0D-4AB5-BDD5-34E910EBCE7E}" type="pres">
      <dgm:prSet presAssocID="{4E7B3F18-CBD2-49D2-968A-63032F86D5AD}" presName="vertSpace2b" presStyleCnt="0"/>
      <dgm:spPr/>
    </dgm:pt>
  </dgm:ptLst>
  <dgm:cxnLst>
    <dgm:cxn modelId="{F367A813-123B-410E-8A03-650289B1FD5F}" srcId="{46BCFCAA-6BC7-4767-A705-945B50C37519}" destId="{3B33A175-DB60-4D53-B5D3-CC38BFF8BF8E}" srcOrd="0" destOrd="0" parTransId="{1FC93521-0C79-47EA-8510-224AB6754C04}" sibTransId="{E4DED6EB-FA0C-4A61-A159-F136F0B0E624}"/>
    <dgm:cxn modelId="{769E6DBE-DCC3-426C-A432-D376A35BB81D}" type="presOf" srcId="{C45B9F30-93A5-4785-A0EB-C6401ED5B10B}" destId="{C8E119C1-4B4C-498F-87FB-DB6E4BE33260}" srcOrd="0" destOrd="0" presId="urn:microsoft.com/office/officeart/2008/layout/LinedList"/>
    <dgm:cxn modelId="{25AC1B8F-AD06-47FE-B043-38D50D85C748}" type="presOf" srcId="{6D8FC8E1-1E48-4D14-A132-AD24C7E9364B}" destId="{156F8CC0-B028-46B2-AFFB-0851C7671F15}" srcOrd="0" destOrd="0" presId="urn:microsoft.com/office/officeart/2008/layout/LinedList"/>
    <dgm:cxn modelId="{01220844-FCE4-4B81-BC3D-E5024205DC63}" type="presOf" srcId="{46BCFCAA-6BC7-4767-A705-945B50C37519}" destId="{EED96158-C3A0-4EA5-B760-A4EF498AF09A}" srcOrd="0" destOrd="0" presId="urn:microsoft.com/office/officeart/2008/layout/LinedList"/>
    <dgm:cxn modelId="{F71CEAE9-FCB1-419C-BF8A-FA5CA28BA28A}" type="presOf" srcId="{3B33A175-DB60-4D53-B5D3-CC38BFF8BF8E}" destId="{C509C617-C73A-4437-B199-C1BC05B55EE7}" srcOrd="0" destOrd="0" presId="urn:microsoft.com/office/officeart/2008/layout/LinedList"/>
    <dgm:cxn modelId="{CE954CB6-6CD7-4E07-8354-CB186F25F8DA}" srcId="{3B33A175-DB60-4D53-B5D3-CC38BFF8BF8E}" destId="{6D8FC8E1-1E48-4D14-A132-AD24C7E9364B}" srcOrd="0" destOrd="0" parTransId="{046BE003-1BF5-4D1C-BA10-1406B99E3F12}" sibTransId="{1F2DB10A-B38B-4016-AC91-B59F0F86BF01}"/>
    <dgm:cxn modelId="{AE27E296-D7E3-48FF-9F10-6506A62256CC}" srcId="{3B33A175-DB60-4D53-B5D3-CC38BFF8BF8E}" destId="{C45B9F30-93A5-4785-A0EB-C6401ED5B10B}" srcOrd="1" destOrd="0" parTransId="{DEF4044D-0A5A-44A8-BCDE-1F8960F3DF78}" sibTransId="{C198914D-E441-4DD5-B5B0-D03B53072DFE}"/>
    <dgm:cxn modelId="{C0E640A3-CB7B-42B3-AB22-D47D1951A2C4}" type="presOf" srcId="{4E7B3F18-CBD2-49D2-968A-63032F86D5AD}" destId="{EA4D61DD-B9FE-487C-9E6D-7DF599301B9F}" srcOrd="0" destOrd="0" presId="urn:microsoft.com/office/officeart/2008/layout/LinedList"/>
    <dgm:cxn modelId="{DB7431AC-98CC-41EF-BF31-CE15195D82E6}" srcId="{3B33A175-DB60-4D53-B5D3-CC38BFF8BF8E}" destId="{4E7B3F18-CBD2-49D2-968A-63032F86D5AD}" srcOrd="2" destOrd="0" parTransId="{D763E9F1-C1A5-442A-8C89-3F2D9AE5C6C9}" sibTransId="{7AEAC74B-EA9D-4286-9A35-46F3D7F247A7}"/>
    <dgm:cxn modelId="{74B57BFC-20D8-460C-8109-BAA869BD38D1}" type="presParOf" srcId="{EED96158-C3A0-4EA5-B760-A4EF498AF09A}" destId="{7C98901C-62B8-4EC9-A0CD-5B35470B02DA}" srcOrd="0" destOrd="0" presId="urn:microsoft.com/office/officeart/2008/layout/LinedList"/>
    <dgm:cxn modelId="{940B6045-7A8A-4B08-BF39-DB51B2259C73}" type="presParOf" srcId="{EED96158-C3A0-4EA5-B760-A4EF498AF09A}" destId="{9FCB7057-9D96-4F63-B1BC-4EFB63985CB2}" srcOrd="1" destOrd="0" presId="urn:microsoft.com/office/officeart/2008/layout/LinedList"/>
    <dgm:cxn modelId="{7BC719B2-F042-4550-A03C-4979E175E9DF}" type="presParOf" srcId="{9FCB7057-9D96-4F63-B1BC-4EFB63985CB2}" destId="{C509C617-C73A-4437-B199-C1BC05B55EE7}" srcOrd="0" destOrd="0" presId="urn:microsoft.com/office/officeart/2008/layout/LinedList"/>
    <dgm:cxn modelId="{1C6BD411-D31C-46B4-8F71-02542476B0BB}" type="presParOf" srcId="{9FCB7057-9D96-4F63-B1BC-4EFB63985CB2}" destId="{ED5C6543-7C68-4295-BA6A-5C2C5DB6C2A0}" srcOrd="1" destOrd="0" presId="urn:microsoft.com/office/officeart/2008/layout/LinedList"/>
    <dgm:cxn modelId="{F60EB89A-998A-4908-98ED-ED65F734BE0B}" type="presParOf" srcId="{ED5C6543-7C68-4295-BA6A-5C2C5DB6C2A0}" destId="{C5615897-1191-41A8-8EF6-491CF0C92D9D}" srcOrd="0" destOrd="0" presId="urn:microsoft.com/office/officeart/2008/layout/LinedList"/>
    <dgm:cxn modelId="{AD93FC20-9016-408C-99C3-4BCA6EF6A8F1}" type="presParOf" srcId="{ED5C6543-7C68-4295-BA6A-5C2C5DB6C2A0}" destId="{527ABFCE-444A-44EC-8CFF-AA28F76FDBB9}" srcOrd="1" destOrd="0" presId="urn:microsoft.com/office/officeart/2008/layout/LinedList"/>
    <dgm:cxn modelId="{DB11F441-85E0-4B63-82CA-E20E18A0DFDC}" type="presParOf" srcId="{527ABFCE-444A-44EC-8CFF-AA28F76FDBB9}" destId="{ECB42BAB-2A1D-4E12-B8A3-FC9699E2AFA2}" srcOrd="0" destOrd="0" presId="urn:microsoft.com/office/officeart/2008/layout/LinedList"/>
    <dgm:cxn modelId="{447C5572-7C09-4CC6-BACC-02C8E8B52D40}" type="presParOf" srcId="{527ABFCE-444A-44EC-8CFF-AA28F76FDBB9}" destId="{156F8CC0-B028-46B2-AFFB-0851C7671F15}" srcOrd="1" destOrd="0" presId="urn:microsoft.com/office/officeart/2008/layout/LinedList"/>
    <dgm:cxn modelId="{F5E142E1-3E37-49E2-A35A-8C054EAEE777}" type="presParOf" srcId="{527ABFCE-444A-44EC-8CFF-AA28F76FDBB9}" destId="{702992F2-14CE-449D-AD84-51B518C673FC}" srcOrd="2" destOrd="0" presId="urn:microsoft.com/office/officeart/2008/layout/LinedList"/>
    <dgm:cxn modelId="{C181E18F-D014-4F7A-9BFD-F737019EC711}" type="presParOf" srcId="{ED5C6543-7C68-4295-BA6A-5C2C5DB6C2A0}" destId="{B102098E-C51D-4DB4-8AD5-5D62396C28E6}" srcOrd="2" destOrd="0" presId="urn:microsoft.com/office/officeart/2008/layout/LinedList"/>
    <dgm:cxn modelId="{3C8724B8-9B54-4288-914E-95C8FF226C23}" type="presParOf" srcId="{ED5C6543-7C68-4295-BA6A-5C2C5DB6C2A0}" destId="{CD2F0449-93AA-49DF-A024-73D2FC3D33F7}" srcOrd="3" destOrd="0" presId="urn:microsoft.com/office/officeart/2008/layout/LinedList"/>
    <dgm:cxn modelId="{3A19DF6E-B275-411C-AE6B-0BB7590B1235}" type="presParOf" srcId="{ED5C6543-7C68-4295-BA6A-5C2C5DB6C2A0}" destId="{96A0CE4B-F755-4F38-9588-6339F5B52E11}" srcOrd="4" destOrd="0" presId="urn:microsoft.com/office/officeart/2008/layout/LinedList"/>
    <dgm:cxn modelId="{075BD10D-D0AC-46C5-9511-1B68F6E1C67D}" type="presParOf" srcId="{96A0CE4B-F755-4F38-9588-6339F5B52E11}" destId="{5F05C5F6-0DAB-4DD8-B72B-98BB3E094BD1}" srcOrd="0" destOrd="0" presId="urn:microsoft.com/office/officeart/2008/layout/LinedList"/>
    <dgm:cxn modelId="{4DDD4C1A-6E38-4A91-A706-AD4E2A4C6F5C}" type="presParOf" srcId="{96A0CE4B-F755-4F38-9588-6339F5B52E11}" destId="{C8E119C1-4B4C-498F-87FB-DB6E4BE33260}" srcOrd="1" destOrd="0" presId="urn:microsoft.com/office/officeart/2008/layout/LinedList"/>
    <dgm:cxn modelId="{DCFED26A-915D-44CF-8B27-D38D3CEC2FB1}" type="presParOf" srcId="{96A0CE4B-F755-4F38-9588-6339F5B52E11}" destId="{36F8AD27-4FCD-4FEC-89E1-B8D60A1D2A46}" srcOrd="2" destOrd="0" presId="urn:microsoft.com/office/officeart/2008/layout/LinedList"/>
    <dgm:cxn modelId="{2E6CBB08-A229-4BE1-955C-45555667F4AE}" type="presParOf" srcId="{ED5C6543-7C68-4295-BA6A-5C2C5DB6C2A0}" destId="{AF4A8422-B0A5-4134-96DC-FAD0F53FDF2E}" srcOrd="5" destOrd="0" presId="urn:microsoft.com/office/officeart/2008/layout/LinedList"/>
    <dgm:cxn modelId="{29A8BE37-B46A-438C-AE38-31957D0FABC4}" type="presParOf" srcId="{ED5C6543-7C68-4295-BA6A-5C2C5DB6C2A0}" destId="{76DB0FB0-A948-4E74-9955-7066E4542017}" srcOrd="6" destOrd="0" presId="urn:microsoft.com/office/officeart/2008/layout/LinedList"/>
    <dgm:cxn modelId="{591DB1A4-F392-4063-B807-0A7D20E465F5}" type="presParOf" srcId="{ED5C6543-7C68-4295-BA6A-5C2C5DB6C2A0}" destId="{CEA1A34A-02BF-441F-9A21-03C9D764A1D4}" srcOrd="7" destOrd="0" presId="urn:microsoft.com/office/officeart/2008/layout/LinedList"/>
    <dgm:cxn modelId="{74315531-BD80-442E-9506-E66FC4A1C0AD}" type="presParOf" srcId="{CEA1A34A-02BF-441F-9A21-03C9D764A1D4}" destId="{89525492-384E-488E-9A29-1548BA5C82F6}" srcOrd="0" destOrd="0" presId="urn:microsoft.com/office/officeart/2008/layout/LinedList"/>
    <dgm:cxn modelId="{DAF1010C-8527-4CAD-8610-3E82479D7801}" type="presParOf" srcId="{CEA1A34A-02BF-441F-9A21-03C9D764A1D4}" destId="{EA4D61DD-B9FE-487C-9E6D-7DF599301B9F}" srcOrd="1" destOrd="0" presId="urn:microsoft.com/office/officeart/2008/layout/LinedList"/>
    <dgm:cxn modelId="{CA98ED9F-1899-4CED-89CB-7E5C06386A31}" type="presParOf" srcId="{CEA1A34A-02BF-441F-9A21-03C9D764A1D4}" destId="{D7890BC5-7D71-430F-AE26-9588E10CC024}" srcOrd="2" destOrd="0" presId="urn:microsoft.com/office/officeart/2008/layout/LinedList"/>
    <dgm:cxn modelId="{40E875E2-EF80-42C9-81C1-39565202A4F2}" type="presParOf" srcId="{ED5C6543-7C68-4295-BA6A-5C2C5DB6C2A0}" destId="{69B719E5-50AA-418B-B228-A845CA6BE722}" srcOrd="8" destOrd="0" presId="urn:microsoft.com/office/officeart/2008/layout/LinedList"/>
    <dgm:cxn modelId="{39A339D1-78A9-4B7A-BE2E-D08370A4CDF5}" type="presParOf" srcId="{ED5C6543-7C68-4295-BA6A-5C2C5DB6C2A0}" destId="{E1B685C5-EF0D-4AB5-BDD5-34E910EBCE7E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4D09B63-57D9-4372-B8F2-1DD3F6AFC3A6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1E0BCF1-34F7-4F78-814A-1ECCE8BE1B46}">
      <dgm:prSet/>
      <dgm:spPr/>
      <dgm:t>
        <a:bodyPr/>
        <a:lstStyle/>
        <a:p>
          <a:pPr rtl="0"/>
          <a:r>
            <a:rPr lang="pl-PL" dirty="0" smtClean="0">
              <a:latin typeface="+mj-lt"/>
            </a:rPr>
            <a:t>w wysokości </a:t>
          </a:r>
          <a:r>
            <a:rPr lang="pl-PL" b="1" dirty="0" smtClean="0">
              <a:latin typeface="+mj-lt"/>
            </a:rPr>
            <a:t>uprzednio uzgodnionej</a:t>
          </a:r>
          <a:r>
            <a:rPr lang="pl-PL" dirty="0" smtClean="0">
              <a:latin typeface="+mj-lt"/>
            </a:rPr>
            <a:t>, </a:t>
          </a:r>
          <a:r>
            <a:rPr lang="pl-PL" b="1" dirty="0" smtClean="0">
              <a:latin typeface="+mj-lt"/>
            </a:rPr>
            <a:t>nieprzekraczającej</a:t>
          </a:r>
          <a:r>
            <a:rPr lang="pl-PL" dirty="0" smtClean="0">
              <a:latin typeface="+mj-lt"/>
            </a:rPr>
            <a:t> jednak kwoty ustalonej jako iloczyn liczby zatrudnionych w miesiącu w przeliczeniu na pełny wymiar czasu pracy oraz </a:t>
          </a:r>
          <a:r>
            <a:rPr lang="pl-PL" b="1" dirty="0" smtClean="0">
              <a:latin typeface="+mj-lt"/>
            </a:rPr>
            <a:t>kwoty zasiłku </a:t>
          </a:r>
          <a:r>
            <a:rPr lang="pl-PL" dirty="0" smtClean="0">
              <a:latin typeface="+mj-lt"/>
            </a:rPr>
            <a:t>określonej w art. 72 ust. 1 pkt 1, obowiązującej w ostatnim dniu zatrudnienia każdego rozliczanego miesiąca i składek na ubezpieczenia społeczne od refundowanego wynagrodzenia</a:t>
          </a:r>
          <a:endParaRPr lang="pl-PL" dirty="0">
            <a:latin typeface="+mj-lt"/>
          </a:endParaRPr>
        </a:p>
      </dgm:t>
    </dgm:pt>
    <dgm:pt modelId="{60B28057-BFAD-41FF-9227-FFE31F08AAF0}" type="parTrans" cxnId="{3BC6F0A4-62B6-47C9-91E6-EA37FD77010E}">
      <dgm:prSet/>
      <dgm:spPr/>
      <dgm:t>
        <a:bodyPr/>
        <a:lstStyle/>
        <a:p>
          <a:endParaRPr lang="pl-PL"/>
        </a:p>
      </dgm:t>
    </dgm:pt>
    <dgm:pt modelId="{CBEFAE5C-4F3A-4D65-9772-7CC58E2489F1}" type="sibTrans" cxnId="{3BC6F0A4-62B6-47C9-91E6-EA37FD77010E}">
      <dgm:prSet/>
      <dgm:spPr/>
      <dgm:t>
        <a:bodyPr/>
        <a:lstStyle/>
        <a:p>
          <a:endParaRPr lang="pl-PL"/>
        </a:p>
      </dgm:t>
    </dgm:pt>
    <dgm:pt modelId="{D9FA3EF2-9A4D-4CD1-9A1C-14259B7BC085}">
      <dgm:prSet/>
      <dgm:spPr/>
      <dgm:t>
        <a:bodyPr/>
        <a:lstStyle/>
        <a:p>
          <a:pPr rtl="0"/>
          <a:r>
            <a:rPr lang="pl-PL" dirty="0" smtClean="0">
              <a:latin typeface="+mj-lt"/>
            </a:rPr>
            <a:t>w wysokości </a:t>
          </a:r>
          <a:r>
            <a:rPr lang="pl-PL" b="1" dirty="0" smtClean="0">
              <a:latin typeface="+mj-lt"/>
            </a:rPr>
            <a:t>uprzednio uzgodnionej, nieprzekraczającej </a:t>
          </a:r>
          <a:r>
            <a:rPr lang="pl-PL" dirty="0" smtClean="0">
              <a:latin typeface="+mj-lt"/>
            </a:rPr>
            <a:t>jednak </a:t>
          </a:r>
          <a:r>
            <a:rPr lang="pl-PL" b="1" dirty="0" smtClean="0">
              <a:latin typeface="+mj-lt"/>
            </a:rPr>
            <a:t>minimalnego wynagrodzenia za pracę </a:t>
          </a:r>
          <a:r>
            <a:rPr lang="pl-PL" dirty="0" smtClean="0">
              <a:latin typeface="+mj-lt"/>
            </a:rPr>
            <a:t>i składek na ubezpieczenia społeczne od refundowanego wynagrodzenia za każdego bezrobotnego, jeżeli refundacja obejmuje koszty poniesione </a:t>
          </a:r>
          <a:r>
            <a:rPr lang="pl-PL" b="1" dirty="0" smtClean="0">
              <a:latin typeface="+mj-lt"/>
            </a:rPr>
            <a:t>za co drugi miesiąc ich zatrudnienia</a:t>
          </a:r>
          <a:endParaRPr lang="pl-PL" dirty="0">
            <a:latin typeface="+mj-lt"/>
          </a:endParaRPr>
        </a:p>
      </dgm:t>
    </dgm:pt>
    <dgm:pt modelId="{B2218065-55D6-4EA1-8B58-06E2C79B996A}" type="parTrans" cxnId="{7CA5FD57-C9AE-4436-8C91-5FA1851D5C12}">
      <dgm:prSet/>
      <dgm:spPr/>
      <dgm:t>
        <a:bodyPr/>
        <a:lstStyle/>
        <a:p>
          <a:endParaRPr lang="pl-PL"/>
        </a:p>
      </dgm:t>
    </dgm:pt>
    <dgm:pt modelId="{1F7A2787-DA7E-47CB-82D8-08DF5BE9F3D4}" type="sibTrans" cxnId="{7CA5FD57-C9AE-4436-8C91-5FA1851D5C12}">
      <dgm:prSet/>
      <dgm:spPr/>
      <dgm:t>
        <a:bodyPr/>
        <a:lstStyle/>
        <a:p>
          <a:endParaRPr lang="pl-PL"/>
        </a:p>
      </dgm:t>
    </dgm:pt>
    <dgm:pt modelId="{235085C3-D7BB-475A-8BDE-7962378B64D6}" type="pres">
      <dgm:prSet presAssocID="{F4D09B63-57D9-4372-B8F2-1DD3F6AFC3A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66F2086D-7841-4106-A9F3-8F973FD91BA6}" type="pres">
      <dgm:prSet presAssocID="{C1E0BCF1-34F7-4F78-814A-1ECCE8BE1B46}" presName="thickLine" presStyleLbl="alignNode1" presStyleIdx="0" presStyleCnt="2"/>
      <dgm:spPr/>
    </dgm:pt>
    <dgm:pt modelId="{53A5DF74-42FC-477F-80C7-27EED1B606EF}" type="pres">
      <dgm:prSet presAssocID="{C1E0BCF1-34F7-4F78-814A-1ECCE8BE1B46}" presName="horz1" presStyleCnt="0"/>
      <dgm:spPr/>
    </dgm:pt>
    <dgm:pt modelId="{BED99B75-7D2A-495C-B95F-E026941E5D83}" type="pres">
      <dgm:prSet presAssocID="{C1E0BCF1-34F7-4F78-814A-1ECCE8BE1B46}" presName="tx1" presStyleLbl="revTx" presStyleIdx="0" presStyleCnt="2"/>
      <dgm:spPr/>
      <dgm:t>
        <a:bodyPr/>
        <a:lstStyle/>
        <a:p>
          <a:endParaRPr lang="pl-PL"/>
        </a:p>
      </dgm:t>
    </dgm:pt>
    <dgm:pt modelId="{56392C45-5F39-4C60-8CA8-656F3D2B4BB8}" type="pres">
      <dgm:prSet presAssocID="{C1E0BCF1-34F7-4F78-814A-1ECCE8BE1B46}" presName="vert1" presStyleCnt="0"/>
      <dgm:spPr/>
    </dgm:pt>
    <dgm:pt modelId="{9CB0A23C-8117-497F-BD5A-F215DF6DCD43}" type="pres">
      <dgm:prSet presAssocID="{D9FA3EF2-9A4D-4CD1-9A1C-14259B7BC085}" presName="thickLine" presStyleLbl="alignNode1" presStyleIdx="1" presStyleCnt="2"/>
      <dgm:spPr/>
    </dgm:pt>
    <dgm:pt modelId="{B990B86F-248B-4C29-87A4-F05915D50DD4}" type="pres">
      <dgm:prSet presAssocID="{D9FA3EF2-9A4D-4CD1-9A1C-14259B7BC085}" presName="horz1" presStyleCnt="0"/>
      <dgm:spPr/>
    </dgm:pt>
    <dgm:pt modelId="{387F260F-8B9F-4D31-91FB-694EB1BBC7E3}" type="pres">
      <dgm:prSet presAssocID="{D9FA3EF2-9A4D-4CD1-9A1C-14259B7BC085}" presName="tx1" presStyleLbl="revTx" presStyleIdx="1" presStyleCnt="2"/>
      <dgm:spPr/>
      <dgm:t>
        <a:bodyPr/>
        <a:lstStyle/>
        <a:p>
          <a:endParaRPr lang="pl-PL"/>
        </a:p>
      </dgm:t>
    </dgm:pt>
    <dgm:pt modelId="{348FB2D2-16B9-42DB-974A-0D84B8781A09}" type="pres">
      <dgm:prSet presAssocID="{D9FA3EF2-9A4D-4CD1-9A1C-14259B7BC085}" presName="vert1" presStyleCnt="0"/>
      <dgm:spPr/>
    </dgm:pt>
  </dgm:ptLst>
  <dgm:cxnLst>
    <dgm:cxn modelId="{7CA5FD57-C9AE-4436-8C91-5FA1851D5C12}" srcId="{F4D09B63-57D9-4372-B8F2-1DD3F6AFC3A6}" destId="{D9FA3EF2-9A4D-4CD1-9A1C-14259B7BC085}" srcOrd="1" destOrd="0" parTransId="{B2218065-55D6-4EA1-8B58-06E2C79B996A}" sibTransId="{1F7A2787-DA7E-47CB-82D8-08DF5BE9F3D4}"/>
    <dgm:cxn modelId="{FBBF6C3F-8963-4026-9917-5FC67D19A3C5}" type="presOf" srcId="{D9FA3EF2-9A4D-4CD1-9A1C-14259B7BC085}" destId="{387F260F-8B9F-4D31-91FB-694EB1BBC7E3}" srcOrd="0" destOrd="0" presId="urn:microsoft.com/office/officeart/2008/layout/LinedList"/>
    <dgm:cxn modelId="{F5586AE4-F988-4621-9A76-665AE1C003CE}" type="presOf" srcId="{F4D09B63-57D9-4372-B8F2-1DD3F6AFC3A6}" destId="{235085C3-D7BB-475A-8BDE-7962378B64D6}" srcOrd="0" destOrd="0" presId="urn:microsoft.com/office/officeart/2008/layout/LinedList"/>
    <dgm:cxn modelId="{3BC6F0A4-62B6-47C9-91E6-EA37FD77010E}" srcId="{F4D09B63-57D9-4372-B8F2-1DD3F6AFC3A6}" destId="{C1E0BCF1-34F7-4F78-814A-1ECCE8BE1B46}" srcOrd="0" destOrd="0" parTransId="{60B28057-BFAD-41FF-9227-FFE31F08AAF0}" sibTransId="{CBEFAE5C-4F3A-4D65-9772-7CC58E2489F1}"/>
    <dgm:cxn modelId="{6441D635-A2ED-4239-99DF-A2F2EEBCFE6D}" type="presOf" srcId="{C1E0BCF1-34F7-4F78-814A-1ECCE8BE1B46}" destId="{BED99B75-7D2A-495C-B95F-E026941E5D83}" srcOrd="0" destOrd="0" presId="urn:microsoft.com/office/officeart/2008/layout/LinedList"/>
    <dgm:cxn modelId="{551D9FA8-874E-4BE3-B9E3-3B27BA087B94}" type="presParOf" srcId="{235085C3-D7BB-475A-8BDE-7962378B64D6}" destId="{66F2086D-7841-4106-A9F3-8F973FD91BA6}" srcOrd="0" destOrd="0" presId="urn:microsoft.com/office/officeart/2008/layout/LinedList"/>
    <dgm:cxn modelId="{89B3FCD1-C224-447B-9CC3-BE8878BC422C}" type="presParOf" srcId="{235085C3-D7BB-475A-8BDE-7962378B64D6}" destId="{53A5DF74-42FC-477F-80C7-27EED1B606EF}" srcOrd="1" destOrd="0" presId="urn:microsoft.com/office/officeart/2008/layout/LinedList"/>
    <dgm:cxn modelId="{5B6090E6-89C5-433E-AD74-39AFBFC94288}" type="presParOf" srcId="{53A5DF74-42FC-477F-80C7-27EED1B606EF}" destId="{BED99B75-7D2A-495C-B95F-E026941E5D83}" srcOrd="0" destOrd="0" presId="urn:microsoft.com/office/officeart/2008/layout/LinedList"/>
    <dgm:cxn modelId="{C8497B8C-A420-4858-8FEB-A446D050D617}" type="presParOf" srcId="{53A5DF74-42FC-477F-80C7-27EED1B606EF}" destId="{56392C45-5F39-4C60-8CA8-656F3D2B4BB8}" srcOrd="1" destOrd="0" presId="urn:microsoft.com/office/officeart/2008/layout/LinedList"/>
    <dgm:cxn modelId="{E76D9751-43BD-46E9-91C8-D6A2DE450146}" type="presParOf" srcId="{235085C3-D7BB-475A-8BDE-7962378B64D6}" destId="{9CB0A23C-8117-497F-BD5A-F215DF6DCD43}" srcOrd="2" destOrd="0" presId="urn:microsoft.com/office/officeart/2008/layout/LinedList"/>
    <dgm:cxn modelId="{B3BAA785-2C67-4679-A5C2-56D3F4934737}" type="presParOf" srcId="{235085C3-D7BB-475A-8BDE-7962378B64D6}" destId="{B990B86F-248B-4C29-87A4-F05915D50DD4}" srcOrd="3" destOrd="0" presId="urn:microsoft.com/office/officeart/2008/layout/LinedList"/>
    <dgm:cxn modelId="{F93EB5DE-73D5-46AB-9077-4E2A863E2B3A}" type="presParOf" srcId="{B990B86F-248B-4C29-87A4-F05915D50DD4}" destId="{387F260F-8B9F-4D31-91FB-694EB1BBC7E3}" srcOrd="0" destOrd="0" presId="urn:microsoft.com/office/officeart/2008/layout/LinedList"/>
    <dgm:cxn modelId="{11CA2BD6-7601-4764-8EA3-08B0248EEB71}" type="presParOf" srcId="{B990B86F-248B-4C29-87A4-F05915D50DD4}" destId="{348FB2D2-16B9-42DB-974A-0D84B8781A0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9DD1CB7-6626-4606-848C-B7AD09D113C1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902D99B-5451-4A40-8E76-9D2A260CD894}">
      <dgm:prSet phldrT="[Tekst]" custT="1"/>
      <dgm:spPr/>
      <dgm:t>
        <a:bodyPr/>
        <a:lstStyle/>
        <a:p>
          <a:r>
            <a:rPr lang="pl-PL" sz="2400" dirty="0" smtClean="0">
              <a:latin typeface="+mj-lt"/>
            </a:rPr>
            <a:t>wniosek</a:t>
          </a:r>
          <a:endParaRPr lang="pl-PL" sz="2400" dirty="0">
            <a:latin typeface="+mj-lt"/>
          </a:endParaRPr>
        </a:p>
      </dgm:t>
    </dgm:pt>
    <dgm:pt modelId="{83477BE4-91A4-47D1-942F-C7F34E6C9822}" type="parTrans" cxnId="{C14E5D53-136E-4DC8-B427-3DBE6E08BE8F}">
      <dgm:prSet/>
      <dgm:spPr/>
      <dgm:t>
        <a:bodyPr/>
        <a:lstStyle/>
        <a:p>
          <a:endParaRPr lang="pl-PL"/>
        </a:p>
      </dgm:t>
    </dgm:pt>
    <dgm:pt modelId="{EC581322-FB96-46D1-B0E4-0EDF92B7F083}" type="sibTrans" cxnId="{C14E5D53-136E-4DC8-B427-3DBE6E08BE8F}">
      <dgm:prSet/>
      <dgm:spPr/>
      <dgm:t>
        <a:bodyPr/>
        <a:lstStyle/>
        <a:p>
          <a:endParaRPr lang="pl-PL"/>
        </a:p>
      </dgm:t>
    </dgm:pt>
    <dgm:pt modelId="{1993BF26-8DFF-4D31-B099-D36A6D887A1A}">
      <dgm:prSet phldrT="[Tekst]"/>
      <dgm:spPr/>
      <dgm:t>
        <a:bodyPr/>
        <a:lstStyle/>
        <a:p>
          <a:r>
            <a:rPr lang="pl-PL" dirty="0" smtClean="0">
              <a:latin typeface="+mj-lt"/>
            </a:rPr>
            <a:t>złożyć wniosek</a:t>
          </a:r>
          <a:endParaRPr lang="pl-PL" dirty="0">
            <a:latin typeface="+mj-lt"/>
          </a:endParaRPr>
        </a:p>
      </dgm:t>
    </dgm:pt>
    <dgm:pt modelId="{5923B8E3-C315-4B6B-ACF8-D02EEA2CFC88}" type="parTrans" cxnId="{D37C02CE-FCA7-4DA8-BD81-0CCC2256A4F5}">
      <dgm:prSet/>
      <dgm:spPr/>
      <dgm:t>
        <a:bodyPr/>
        <a:lstStyle/>
        <a:p>
          <a:endParaRPr lang="pl-PL"/>
        </a:p>
      </dgm:t>
    </dgm:pt>
    <dgm:pt modelId="{82D9AFFE-A5E6-43FA-AA03-3DACC5DC98B5}" type="sibTrans" cxnId="{D37C02CE-FCA7-4DA8-BD81-0CCC2256A4F5}">
      <dgm:prSet/>
      <dgm:spPr/>
      <dgm:t>
        <a:bodyPr/>
        <a:lstStyle/>
        <a:p>
          <a:endParaRPr lang="pl-PL"/>
        </a:p>
      </dgm:t>
    </dgm:pt>
    <dgm:pt modelId="{9CE3ABF1-0681-4CAA-8118-C6775F3F2808}">
      <dgm:prSet phldrT="[Tekst]"/>
      <dgm:spPr/>
      <dgm:t>
        <a:bodyPr/>
        <a:lstStyle/>
        <a:p>
          <a:r>
            <a:rPr lang="pl-PL" dirty="0" smtClean="0"/>
            <a:t>.</a:t>
          </a:r>
          <a:endParaRPr lang="pl-PL" dirty="0"/>
        </a:p>
      </dgm:t>
    </dgm:pt>
    <dgm:pt modelId="{88EF9B9C-7E29-447F-B146-097B247B4C45}" type="parTrans" cxnId="{C0D81019-EE6A-4ECF-9429-4796FD291510}">
      <dgm:prSet/>
      <dgm:spPr/>
      <dgm:t>
        <a:bodyPr/>
        <a:lstStyle/>
        <a:p>
          <a:endParaRPr lang="pl-PL"/>
        </a:p>
      </dgm:t>
    </dgm:pt>
    <dgm:pt modelId="{092555F1-708D-49A6-9227-CC7C211E9A3B}" type="sibTrans" cxnId="{C0D81019-EE6A-4ECF-9429-4796FD291510}">
      <dgm:prSet/>
      <dgm:spPr/>
      <dgm:t>
        <a:bodyPr/>
        <a:lstStyle/>
        <a:p>
          <a:endParaRPr lang="pl-PL"/>
        </a:p>
      </dgm:t>
    </dgm:pt>
    <dgm:pt modelId="{434C7C0C-78F1-4F3C-B7BC-EB3A6D60BF26}">
      <dgm:prSet phldrT="[Tekst]"/>
      <dgm:spPr/>
      <dgm:t>
        <a:bodyPr/>
        <a:lstStyle/>
        <a:p>
          <a:r>
            <a:rPr lang="pl-PL" dirty="0" smtClean="0">
              <a:latin typeface="+mj-lt"/>
            </a:rPr>
            <a:t>we wniosku określić zawód oraz niezbędne i pożądane kwalifikacje</a:t>
          </a:r>
          <a:r>
            <a:rPr lang="pl-PL" dirty="0" smtClean="0"/>
            <a:t> </a:t>
          </a:r>
          <a:endParaRPr lang="pl-PL" dirty="0"/>
        </a:p>
      </dgm:t>
    </dgm:pt>
    <dgm:pt modelId="{13C4F8F3-2619-4A71-99D9-71B4F9958425}" type="parTrans" cxnId="{8B97766D-F625-4E13-B8CC-8E1044EEBC2D}">
      <dgm:prSet/>
      <dgm:spPr/>
      <dgm:t>
        <a:bodyPr/>
        <a:lstStyle/>
        <a:p>
          <a:endParaRPr lang="pl-PL"/>
        </a:p>
      </dgm:t>
    </dgm:pt>
    <dgm:pt modelId="{C98DA88D-1895-42B2-84AE-695F67075D17}" type="sibTrans" cxnId="{8B97766D-F625-4E13-B8CC-8E1044EEBC2D}">
      <dgm:prSet/>
      <dgm:spPr/>
      <dgm:t>
        <a:bodyPr/>
        <a:lstStyle/>
        <a:p>
          <a:endParaRPr lang="pl-PL"/>
        </a:p>
      </dgm:t>
    </dgm:pt>
    <dgm:pt modelId="{D63E8AC0-9339-470B-B661-D543D47930E5}">
      <dgm:prSet phldrT="[Tekst]"/>
      <dgm:spPr/>
      <dgm:t>
        <a:bodyPr/>
        <a:lstStyle/>
        <a:p>
          <a:r>
            <a:rPr lang="pl-PL" dirty="0" smtClean="0"/>
            <a:t>.</a:t>
          </a:r>
          <a:endParaRPr lang="pl-PL" dirty="0"/>
        </a:p>
      </dgm:t>
    </dgm:pt>
    <dgm:pt modelId="{83E12974-0C57-42F0-B2B1-4DB2AB76E731}" type="parTrans" cxnId="{257731D0-05F2-4B39-8988-F1DBFF7F966A}">
      <dgm:prSet/>
      <dgm:spPr/>
      <dgm:t>
        <a:bodyPr/>
        <a:lstStyle/>
        <a:p>
          <a:endParaRPr lang="pl-PL"/>
        </a:p>
      </dgm:t>
    </dgm:pt>
    <dgm:pt modelId="{3E130390-F6A6-4392-B725-31CB0609A7B2}" type="sibTrans" cxnId="{257731D0-05F2-4B39-8988-F1DBFF7F966A}">
      <dgm:prSet/>
      <dgm:spPr/>
      <dgm:t>
        <a:bodyPr/>
        <a:lstStyle/>
        <a:p>
          <a:endParaRPr lang="pl-PL"/>
        </a:p>
      </dgm:t>
    </dgm:pt>
    <dgm:pt modelId="{100D9C99-0A22-4181-B779-E65A7E2D7907}">
      <dgm:prSet phldrT="[Tekst]" custT="1"/>
      <dgm:spPr/>
      <dgm:t>
        <a:bodyPr/>
        <a:lstStyle/>
        <a:p>
          <a:r>
            <a:rPr lang="pl-PL" sz="2400" dirty="0" smtClean="0">
              <a:latin typeface="+mj-lt"/>
            </a:rPr>
            <a:t>rekrutacja kandydatów przez Urząd Pracy spośród zarejestrowanych osób bezrobotnych</a:t>
          </a:r>
          <a:endParaRPr lang="pl-PL" sz="2400" dirty="0">
            <a:latin typeface="+mj-lt"/>
          </a:endParaRPr>
        </a:p>
      </dgm:t>
    </dgm:pt>
    <dgm:pt modelId="{9E5B82C7-3133-411B-B819-7E87807F2211}" type="parTrans" cxnId="{75AEC5F0-FE5D-4D9C-AA2E-E3D7BE5297FE}">
      <dgm:prSet/>
      <dgm:spPr/>
      <dgm:t>
        <a:bodyPr/>
        <a:lstStyle/>
        <a:p>
          <a:endParaRPr lang="pl-PL"/>
        </a:p>
      </dgm:t>
    </dgm:pt>
    <dgm:pt modelId="{119395E1-DCA0-4E92-9D15-B6AAD952ED70}" type="sibTrans" cxnId="{75AEC5F0-FE5D-4D9C-AA2E-E3D7BE5297FE}">
      <dgm:prSet/>
      <dgm:spPr/>
      <dgm:t>
        <a:bodyPr/>
        <a:lstStyle/>
        <a:p>
          <a:endParaRPr lang="pl-PL"/>
        </a:p>
      </dgm:t>
    </dgm:pt>
    <dgm:pt modelId="{FE9E91E1-502C-4533-8BFD-309ABAA97592}">
      <dgm:prSet/>
      <dgm:spPr/>
      <dgm:t>
        <a:bodyPr/>
        <a:lstStyle/>
        <a:p>
          <a:endParaRPr lang="pl-PL" sz="2400" dirty="0" smtClean="0"/>
        </a:p>
      </dgm:t>
    </dgm:pt>
    <dgm:pt modelId="{DFF1C921-9E7B-4539-8038-0563418A04BE}" type="parTrans" cxnId="{DEB86F6F-FDCF-4E61-BBAA-18448969B935}">
      <dgm:prSet/>
      <dgm:spPr/>
      <dgm:t>
        <a:bodyPr/>
        <a:lstStyle/>
        <a:p>
          <a:endParaRPr lang="pl-PL"/>
        </a:p>
      </dgm:t>
    </dgm:pt>
    <dgm:pt modelId="{F7373A28-ADEA-43DD-8430-DA79F2FB5EDD}" type="sibTrans" cxnId="{DEB86F6F-FDCF-4E61-BBAA-18448969B935}">
      <dgm:prSet/>
      <dgm:spPr/>
      <dgm:t>
        <a:bodyPr/>
        <a:lstStyle/>
        <a:p>
          <a:endParaRPr lang="pl-PL"/>
        </a:p>
      </dgm:t>
    </dgm:pt>
    <dgm:pt modelId="{8F92537D-7613-423F-8A2D-8B2690DF4A53}">
      <dgm:prSet phldrT="[Tekst]" custT="1"/>
      <dgm:spPr/>
      <dgm:t>
        <a:bodyPr/>
        <a:lstStyle/>
        <a:p>
          <a:endParaRPr lang="pl-PL" sz="2400" dirty="0">
            <a:latin typeface="+mj-lt"/>
          </a:endParaRPr>
        </a:p>
      </dgm:t>
    </dgm:pt>
    <dgm:pt modelId="{5C18A205-09B4-4D1F-95DD-27A513A9BADC}" type="parTrans" cxnId="{49D0DE66-7E42-4B31-B250-FF9C397E119B}">
      <dgm:prSet/>
      <dgm:spPr/>
      <dgm:t>
        <a:bodyPr/>
        <a:lstStyle/>
        <a:p>
          <a:endParaRPr lang="pl-PL"/>
        </a:p>
      </dgm:t>
    </dgm:pt>
    <dgm:pt modelId="{159A5F19-05C0-44FA-B7D0-5F16B28B08C0}" type="sibTrans" cxnId="{49D0DE66-7E42-4B31-B250-FF9C397E119B}">
      <dgm:prSet/>
      <dgm:spPr/>
      <dgm:t>
        <a:bodyPr/>
        <a:lstStyle/>
        <a:p>
          <a:endParaRPr lang="pl-PL"/>
        </a:p>
      </dgm:t>
    </dgm:pt>
    <dgm:pt modelId="{B52A4E5D-EB34-41B6-9EE1-C79CBB56682A}" type="pres">
      <dgm:prSet presAssocID="{99DD1CB7-6626-4606-848C-B7AD09D113C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DA1C989-A1D0-4E39-906D-9947BC9F1147}" type="pres">
      <dgm:prSet presAssocID="{4902D99B-5451-4A40-8E76-9D2A260CD894}" presName="composite" presStyleCnt="0"/>
      <dgm:spPr/>
    </dgm:pt>
    <dgm:pt modelId="{5EF34B86-80A7-4E37-9F3C-5622810C08E6}" type="pres">
      <dgm:prSet presAssocID="{4902D99B-5451-4A40-8E76-9D2A260CD894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AE01811-E402-412D-B06E-F0D9EC835D6B}" type="pres">
      <dgm:prSet presAssocID="{4902D99B-5451-4A40-8E76-9D2A260CD894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93EBDB2-01B9-46C9-A57D-DD7E048F66D0}" type="pres">
      <dgm:prSet presAssocID="{EC581322-FB96-46D1-B0E4-0EDF92B7F083}" presName="sp" presStyleCnt="0"/>
      <dgm:spPr/>
    </dgm:pt>
    <dgm:pt modelId="{4657EFA1-1845-416C-A17F-EE1086D6F4F5}" type="pres">
      <dgm:prSet presAssocID="{9CE3ABF1-0681-4CAA-8118-C6775F3F2808}" presName="composite" presStyleCnt="0"/>
      <dgm:spPr/>
    </dgm:pt>
    <dgm:pt modelId="{06FC434B-F97A-412C-8A44-0ED596F9D583}" type="pres">
      <dgm:prSet presAssocID="{9CE3ABF1-0681-4CAA-8118-C6775F3F2808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E92AAB1-3DD2-45BF-9A60-0411DAEB110F}" type="pres">
      <dgm:prSet presAssocID="{9CE3ABF1-0681-4CAA-8118-C6775F3F2808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FA113CA-B267-4A87-8DFD-9A968A137695}" type="pres">
      <dgm:prSet presAssocID="{092555F1-708D-49A6-9227-CC7C211E9A3B}" presName="sp" presStyleCnt="0"/>
      <dgm:spPr/>
    </dgm:pt>
    <dgm:pt modelId="{FC872CC0-A422-4898-BDFF-C8FF9D3461DE}" type="pres">
      <dgm:prSet presAssocID="{D63E8AC0-9339-470B-B661-D543D47930E5}" presName="composite" presStyleCnt="0"/>
      <dgm:spPr/>
    </dgm:pt>
    <dgm:pt modelId="{386D4C54-E575-4E13-8D09-FC95F9659B28}" type="pres">
      <dgm:prSet presAssocID="{D63E8AC0-9339-470B-B661-D543D47930E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DEDACFE-D765-4370-87A6-9892736028E1}" type="pres">
      <dgm:prSet presAssocID="{D63E8AC0-9339-470B-B661-D543D47930E5}" presName="descendantText" presStyleLbl="alignAcc1" presStyleIdx="2" presStyleCnt="3" custLinFactNeighborX="536" custLinFactNeighborY="198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F348285-5926-4CD9-B3FA-2EBB9533BF21}" type="presOf" srcId="{8F92537D-7613-423F-8A2D-8B2690DF4A53}" destId="{8DEDACFE-D765-4370-87A6-9892736028E1}" srcOrd="0" destOrd="0" presId="urn:microsoft.com/office/officeart/2005/8/layout/chevron2"/>
    <dgm:cxn modelId="{D4570723-8E76-4CA6-BC5C-67EAA70EAFC2}" type="presOf" srcId="{9CE3ABF1-0681-4CAA-8118-C6775F3F2808}" destId="{06FC434B-F97A-412C-8A44-0ED596F9D583}" srcOrd="0" destOrd="0" presId="urn:microsoft.com/office/officeart/2005/8/layout/chevron2"/>
    <dgm:cxn modelId="{2E17F62D-15BB-4419-9CCA-FDF7BA5FF826}" type="presOf" srcId="{434C7C0C-78F1-4F3C-B7BC-EB3A6D60BF26}" destId="{9E92AAB1-3DD2-45BF-9A60-0411DAEB110F}" srcOrd="0" destOrd="0" presId="urn:microsoft.com/office/officeart/2005/8/layout/chevron2"/>
    <dgm:cxn modelId="{C0D81019-EE6A-4ECF-9429-4796FD291510}" srcId="{99DD1CB7-6626-4606-848C-B7AD09D113C1}" destId="{9CE3ABF1-0681-4CAA-8118-C6775F3F2808}" srcOrd="1" destOrd="0" parTransId="{88EF9B9C-7E29-447F-B146-097B247B4C45}" sibTransId="{092555F1-708D-49A6-9227-CC7C211E9A3B}"/>
    <dgm:cxn modelId="{DEB86F6F-FDCF-4E61-BBAA-18448969B935}" srcId="{D63E8AC0-9339-470B-B661-D543D47930E5}" destId="{FE9E91E1-502C-4533-8BFD-309ABAA97592}" srcOrd="2" destOrd="0" parTransId="{DFF1C921-9E7B-4539-8038-0563418A04BE}" sibTransId="{F7373A28-ADEA-43DD-8430-DA79F2FB5EDD}"/>
    <dgm:cxn modelId="{8B97766D-F625-4E13-B8CC-8E1044EEBC2D}" srcId="{9CE3ABF1-0681-4CAA-8118-C6775F3F2808}" destId="{434C7C0C-78F1-4F3C-B7BC-EB3A6D60BF26}" srcOrd="0" destOrd="0" parTransId="{13C4F8F3-2619-4A71-99D9-71B4F9958425}" sibTransId="{C98DA88D-1895-42B2-84AE-695F67075D17}"/>
    <dgm:cxn modelId="{C31A4106-1A2C-4A35-BC71-C32A383F6EB9}" type="presOf" srcId="{FE9E91E1-502C-4533-8BFD-309ABAA97592}" destId="{8DEDACFE-D765-4370-87A6-9892736028E1}" srcOrd="0" destOrd="2" presId="urn:microsoft.com/office/officeart/2005/8/layout/chevron2"/>
    <dgm:cxn modelId="{0FA7D263-FB9F-422B-AC66-BC20AA7ED569}" type="presOf" srcId="{D63E8AC0-9339-470B-B661-D543D47930E5}" destId="{386D4C54-E575-4E13-8D09-FC95F9659B28}" srcOrd="0" destOrd="0" presId="urn:microsoft.com/office/officeart/2005/8/layout/chevron2"/>
    <dgm:cxn modelId="{8B3985AF-B985-4DEA-9E82-A17885EB06D6}" type="presOf" srcId="{4902D99B-5451-4A40-8E76-9D2A260CD894}" destId="{5EF34B86-80A7-4E37-9F3C-5622810C08E6}" srcOrd="0" destOrd="0" presId="urn:microsoft.com/office/officeart/2005/8/layout/chevron2"/>
    <dgm:cxn modelId="{A0AC5186-BB94-4C88-8933-13BA070BC737}" type="presOf" srcId="{1993BF26-8DFF-4D31-B099-D36A6D887A1A}" destId="{1AE01811-E402-412D-B06E-F0D9EC835D6B}" srcOrd="0" destOrd="0" presId="urn:microsoft.com/office/officeart/2005/8/layout/chevron2"/>
    <dgm:cxn modelId="{B1615597-A340-4437-9D7B-CF0D48A0C58A}" type="presOf" srcId="{99DD1CB7-6626-4606-848C-B7AD09D113C1}" destId="{B52A4E5D-EB34-41B6-9EE1-C79CBB56682A}" srcOrd="0" destOrd="0" presId="urn:microsoft.com/office/officeart/2005/8/layout/chevron2"/>
    <dgm:cxn modelId="{257731D0-05F2-4B39-8988-F1DBFF7F966A}" srcId="{99DD1CB7-6626-4606-848C-B7AD09D113C1}" destId="{D63E8AC0-9339-470B-B661-D543D47930E5}" srcOrd="2" destOrd="0" parTransId="{83E12974-0C57-42F0-B2B1-4DB2AB76E731}" sibTransId="{3E130390-F6A6-4392-B725-31CB0609A7B2}"/>
    <dgm:cxn modelId="{B3035F8B-C7A9-43E1-AD64-B3BE89A3188C}" type="presOf" srcId="{100D9C99-0A22-4181-B779-E65A7E2D7907}" destId="{8DEDACFE-D765-4370-87A6-9892736028E1}" srcOrd="0" destOrd="1" presId="urn:microsoft.com/office/officeart/2005/8/layout/chevron2"/>
    <dgm:cxn modelId="{49D0DE66-7E42-4B31-B250-FF9C397E119B}" srcId="{D63E8AC0-9339-470B-B661-D543D47930E5}" destId="{8F92537D-7613-423F-8A2D-8B2690DF4A53}" srcOrd="0" destOrd="0" parTransId="{5C18A205-09B4-4D1F-95DD-27A513A9BADC}" sibTransId="{159A5F19-05C0-44FA-B7D0-5F16B28B08C0}"/>
    <dgm:cxn modelId="{75AEC5F0-FE5D-4D9C-AA2E-E3D7BE5297FE}" srcId="{D63E8AC0-9339-470B-B661-D543D47930E5}" destId="{100D9C99-0A22-4181-B779-E65A7E2D7907}" srcOrd="1" destOrd="0" parTransId="{9E5B82C7-3133-411B-B819-7E87807F2211}" sibTransId="{119395E1-DCA0-4E92-9D15-B6AAD952ED70}"/>
    <dgm:cxn modelId="{C14E5D53-136E-4DC8-B427-3DBE6E08BE8F}" srcId="{99DD1CB7-6626-4606-848C-B7AD09D113C1}" destId="{4902D99B-5451-4A40-8E76-9D2A260CD894}" srcOrd="0" destOrd="0" parTransId="{83477BE4-91A4-47D1-942F-C7F34E6C9822}" sibTransId="{EC581322-FB96-46D1-B0E4-0EDF92B7F083}"/>
    <dgm:cxn modelId="{D37C02CE-FCA7-4DA8-BD81-0CCC2256A4F5}" srcId="{4902D99B-5451-4A40-8E76-9D2A260CD894}" destId="{1993BF26-8DFF-4D31-B099-D36A6D887A1A}" srcOrd="0" destOrd="0" parTransId="{5923B8E3-C315-4B6B-ACF8-D02EEA2CFC88}" sibTransId="{82D9AFFE-A5E6-43FA-AA03-3DACC5DC98B5}"/>
    <dgm:cxn modelId="{ECD0856B-6E1A-4446-86B6-DD781F3E8A56}" type="presParOf" srcId="{B52A4E5D-EB34-41B6-9EE1-C79CBB56682A}" destId="{DDA1C989-A1D0-4E39-906D-9947BC9F1147}" srcOrd="0" destOrd="0" presId="urn:microsoft.com/office/officeart/2005/8/layout/chevron2"/>
    <dgm:cxn modelId="{E895F782-C636-482A-8F6E-EFF9494F97D8}" type="presParOf" srcId="{DDA1C989-A1D0-4E39-906D-9947BC9F1147}" destId="{5EF34B86-80A7-4E37-9F3C-5622810C08E6}" srcOrd="0" destOrd="0" presId="urn:microsoft.com/office/officeart/2005/8/layout/chevron2"/>
    <dgm:cxn modelId="{8B5764CD-10D9-4DBF-9126-F3DDB765DA60}" type="presParOf" srcId="{DDA1C989-A1D0-4E39-906D-9947BC9F1147}" destId="{1AE01811-E402-412D-B06E-F0D9EC835D6B}" srcOrd="1" destOrd="0" presId="urn:microsoft.com/office/officeart/2005/8/layout/chevron2"/>
    <dgm:cxn modelId="{DFB321E1-6E6C-482D-BF56-EE6D26763715}" type="presParOf" srcId="{B52A4E5D-EB34-41B6-9EE1-C79CBB56682A}" destId="{593EBDB2-01B9-46C9-A57D-DD7E048F66D0}" srcOrd="1" destOrd="0" presId="urn:microsoft.com/office/officeart/2005/8/layout/chevron2"/>
    <dgm:cxn modelId="{6D54AF34-E5BF-4753-8DA8-7597432D6D04}" type="presParOf" srcId="{B52A4E5D-EB34-41B6-9EE1-C79CBB56682A}" destId="{4657EFA1-1845-416C-A17F-EE1086D6F4F5}" srcOrd="2" destOrd="0" presId="urn:microsoft.com/office/officeart/2005/8/layout/chevron2"/>
    <dgm:cxn modelId="{580A243C-042C-430E-AC9F-BB3F53E0A04E}" type="presParOf" srcId="{4657EFA1-1845-416C-A17F-EE1086D6F4F5}" destId="{06FC434B-F97A-412C-8A44-0ED596F9D583}" srcOrd="0" destOrd="0" presId="urn:microsoft.com/office/officeart/2005/8/layout/chevron2"/>
    <dgm:cxn modelId="{65D09F46-C903-4B4B-B747-FB0E6D04C082}" type="presParOf" srcId="{4657EFA1-1845-416C-A17F-EE1086D6F4F5}" destId="{9E92AAB1-3DD2-45BF-9A60-0411DAEB110F}" srcOrd="1" destOrd="0" presId="urn:microsoft.com/office/officeart/2005/8/layout/chevron2"/>
    <dgm:cxn modelId="{6F256664-708B-4744-882B-57C645EFCC93}" type="presParOf" srcId="{B52A4E5D-EB34-41B6-9EE1-C79CBB56682A}" destId="{8FA113CA-B267-4A87-8DFD-9A968A137695}" srcOrd="3" destOrd="0" presId="urn:microsoft.com/office/officeart/2005/8/layout/chevron2"/>
    <dgm:cxn modelId="{9769B20D-D63C-40FC-B85F-35D84ED194F7}" type="presParOf" srcId="{B52A4E5D-EB34-41B6-9EE1-C79CBB56682A}" destId="{FC872CC0-A422-4898-BDFF-C8FF9D3461DE}" srcOrd="4" destOrd="0" presId="urn:microsoft.com/office/officeart/2005/8/layout/chevron2"/>
    <dgm:cxn modelId="{86F617A1-4D7C-4F62-9962-3468FDE5CD59}" type="presParOf" srcId="{FC872CC0-A422-4898-BDFF-C8FF9D3461DE}" destId="{386D4C54-E575-4E13-8D09-FC95F9659B28}" srcOrd="0" destOrd="0" presId="urn:microsoft.com/office/officeart/2005/8/layout/chevron2"/>
    <dgm:cxn modelId="{33A3945B-501A-4E8F-9BC5-9C539D9E43B6}" type="presParOf" srcId="{FC872CC0-A422-4898-BDFF-C8FF9D3461DE}" destId="{8DEDACFE-D765-4370-87A6-9892736028E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CB96289-6C5C-4B0B-B46E-76ADC6A789E6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B9439B0-ABDE-451F-9D1D-8DD2145FFFC1}">
      <dgm:prSet phldrT="[Tekst]"/>
      <dgm:spPr/>
      <dgm:t>
        <a:bodyPr/>
        <a:lstStyle/>
        <a:p>
          <a:r>
            <a:rPr lang="pl-PL" dirty="0" smtClean="0"/>
            <a:t>.</a:t>
          </a:r>
          <a:endParaRPr lang="pl-PL" dirty="0"/>
        </a:p>
      </dgm:t>
    </dgm:pt>
    <dgm:pt modelId="{598CE13F-737C-41FF-8683-762F2F075425}" type="parTrans" cxnId="{DAB8FEDD-A483-4DAA-979F-B10CDDC3D2BF}">
      <dgm:prSet/>
      <dgm:spPr/>
      <dgm:t>
        <a:bodyPr/>
        <a:lstStyle/>
        <a:p>
          <a:endParaRPr lang="pl-PL"/>
        </a:p>
      </dgm:t>
    </dgm:pt>
    <dgm:pt modelId="{581DF925-692E-47C9-8DCC-114039C730BB}" type="sibTrans" cxnId="{DAB8FEDD-A483-4DAA-979F-B10CDDC3D2BF}">
      <dgm:prSet/>
      <dgm:spPr/>
      <dgm:t>
        <a:bodyPr/>
        <a:lstStyle/>
        <a:p>
          <a:endParaRPr lang="pl-PL"/>
        </a:p>
      </dgm:t>
    </dgm:pt>
    <dgm:pt modelId="{A567FE2B-9EB8-49A1-9014-D3B0F69C4B91}">
      <dgm:prSet phldrT="[Tekst]" custT="1"/>
      <dgm:spPr/>
      <dgm:t>
        <a:bodyPr/>
        <a:lstStyle/>
        <a:p>
          <a:pPr algn="just"/>
          <a:r>
            <a:rPr lang="pl-PL" sz="2000" dirty="0" smtClean="0">
              <a:latin typeface="+mj-lt"/>
            </a:rPr>
            <a:t>W przypadku rozwiązania umowy o pracę przez skierowaną osobę bezrobotną, rozwiązania z nim umowy o pracę na podstawie art. 52 ustawy z dnia 26 czerwca 1974 r. - Kodeks pracy lub wygaśnięcia stosunku pracy skierowanej osoby bezrobotnej w trakcie okresu objętego refundacją albo przed upływem okresu 3 lub 6 miesięcy po zakończeniu refundacji, Urząd Pracy </a:t>
          </a:r>
          <a:r>
            <a:rPr lang="pl-PL" sz="2000" b="1" dirty="0" smtClean="0">
              <a:latin typeface="+mj-lt"/>
            </a:rPr>
            <a:t>kieruje na zwolnione stanowisko pracy inną osobę bezrobotną.</a:t>
          </a:r>
          <a:endParaRPr lang="pl-PL" sz="2000" b="1" dirty="0">
            <a:latin typeface="+mj-lt"/>
          </a:endParaRPr>
        </a:p>
      </dgm:t>
    </dgm:pt>
    <dgm:pt modelId="{1849BA63-5074-4345-82E8-43F9323EC15F}" type="parTrans" cxnId="{6232D107-A944-46A4-B63C-5DFE5E0740D2}">
      <dgm:prSet/>
      <dgm:spPr/>
      <dgm:t>
        <a:bodyPr/>
        <a:lstStyle/>
        <a:p>
          <a:endParaRPr lang="pl-PL"/>
        </a:p>
      </dgm:t>
    </dgm:pt>
    <dgm:pt modelId="{3E529C9D-71D5-4981-8B16-EBA339AFD7E0}" type="sibTrans" cxnId="{6232D107-A944-46A4-B63C-5DFE5E0740D2}">
      <dgm:prSet/>
      <dgm:spPr/>
      <dgm:t>
        <a:bodyPr/>
        <a:lstStyle/>
        <a:p>
          <a:endParaRPr lang="pl-PL"/>
        </a:p>
      </dgm:t>
    </dgm:pt>
    <dgm:pt modelId="{BAD46ADE-8DEC-435E-B0D2-1532257D2A56}">
      <dgm:prSet custT="1"/>
      <dgm:spPr/>
      <dgm:t>
        <a:bodyPr/>
        <a:lstStyle/>
        <a:p>
          <a:pPr algn="just"/>
          <a:r>
            <a:rPr lang="pl-PL" sz="2000" dirty="0" smtClean="0">
              <a:latin typeface="+mj-lt"/>
            </a:rPr>
            <a:t>W przypadku </a:t>
          </a:r>
          <a:r>
            <a:rPr lang="pl-PL" sz="2000" b="1" dirty="0" smtClean="0">
              <a:latin typeface="+mj-lt"/>
            </a:rPr>
            <a:t>odmowy przyjęcia skierowanej osoby bezrobotnej </a:t>
          </a:r>
          <a:r>
            <a:rPr lang="pl-PL" sz="2000" dirty="0" smtClean="0">
              <a:latin typeface="+mj-lt"/>
            </a:rPr>
            <a:t>na zwolnione stanowisko pracy lub naruszenie innych warunków umowy powoduje </a:t>
          </a:r>
          <a:r>
            <a:rPr lang="pl-PL" sz="2000" b="1" dirty="0" smtClean="0">
              <a:latin typeface="+mj-lt"/>
            </a:rPr>
            <a:t>zwrot przez Pracodawcę uzyskanej pomocy </a:t>
          </a:r>
          <a:r>
            <a:rPr lang="pl-PL" sz="2000" dirty="0" smtClean="0">
              <a:latin typeface="+mj-lt"/>
            </a:rPr>
            <a:t>w całości wraz z odsetkami ustawowymi naliczonymi od dnia otrzymania pierwszej refundacji, w terminie 30 dni od dnia doręczenia wezwania Starosty. W przypadku braku możliwości skierowania osoby bezrobotnej przez Urząd Pracy na zwolnione stanowisko pracy, Pracodawca nie zwraca uzyskanej pomocy za okres, w którym uprzednio skierowana osoba bezrobotna pozostawała w zatrudnieniu. </a:t>
          </a:r>
          <a:endParaRPr lang="pl-PL" sz="2000" dirty="0">
            <a:latin typeface="+mj-lt"/>
          </a:endParaRPr>
        </a:p>
      </dgm:t>
    </dgm:pt>
    <dgm:pt modelId="{957F6F92-6145-4F4E-923A-16E91233C09E}" type="parTrans" cxnId="{BEE2DE51-AF21-48DB-A1D0-60071DEBEE76}">
      <dgm:prSet/>
      <dgm:spPr/>
      <dgm:t>
        <a:bodyPr/>
        <a:lstStyle/>
        <a:p>
          <a:endParaRPr lang="pl-PL"/>
        </a:p>
      </dgm:t>
    </dgm:pt>
    <dgm:pt modelId="{231DB61B-1C72-4ACF-8B07-3BDFEFB6E373}" type="sibTrans" cxnId="{BEE2DE51-AF21-48DB-A1D0-60071DEBEE76}">
      <dgm:prSet/>
      <dgm:spPr/>
      <dgm:t>
        <a:bodyPr/>
        <a:lstStyle/>
        <a:p>
          <a:endParaRPr lang="pl-PL"/>
        </a:p>
      </dgm:t>
    </dgm:pt>
    <dgm:pt modelId="{D1A700A2-1A83-4AE5-9693-BCD7A0A6CEE1}" type="pres">
      <dgm:prSet presAssocID="{6CB96289-6C5C-4B0B-B46E-76ADC6A789E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A03474B1-8FA8-494C-9C53-D44FCF63A457}" type="pres">
      <dgm:prSet presAssocID="{9B9439B0-ABDE-451F-9D1D-8DD2145FFFC1}" presName="thickLine" presStyleLbl="alignNode1" presStyleIdx="0" presStyleCnt="1"/>
      <dgm:spPr/>
    </dgm:pt>
    <dgm:pt modelId="{8A3C44B8-C0CF-40A5-812C-FACC82D7E921}" type="pres">
      <dgm:prSet presAssocID="{9B9439B0-ABDE-451F-9D1D-8DD2145FFFC1}" presName="horz1" presStyleCnt="0"/>
      <dgm:spPr/>
    </dgm:pt>
    <dgm:pt modelId="{5895798F-3D8F-4B93-9540-DAB7E4F7E509}" type="pres">
      <dgm:prSet presAssocID="{9B9439B0-ABDE-451F-9D1D-8DD2145FFFC1}" presName="tx1" presStyleLbl="revTx" presStyleIdx="0" presStyleCnt="3" custFlipHor="1" custScaleX="3646"/>
      <dgm:spPr/>
      <dgm:t>
        <a:bodyPr/>
        <a:lstStyle/>
        <a:p>
          <a:endParaRPr lang="pl-PL"/>
        </a:p>
      </dgm:t>
    </dgm:pt>
    <dgm:pt modelId="{3E7E7450-E4D7-4170-B5C3-0C40CC6F0C11}" type="pres">
      <dgm:prSet presAssocID="{9B9439B0-ABDE-451F-9D1D-8DD2145FFFC1}" presName="vert1" presStyleCnt="0"/>
      <dgm:spPr/>
    </dgm:pt>
    <dgm:pt modelId="{BD791550-8ACF-4BDE-9CB5-4A2297B9046E}" type="pres">
      <dgm:prSet presAssocID="{A567FE2B-9EB8-49A1-9014-D3B0F69C4B91}" presName="vertSpace2a" presStyleCnt="0"/>
      <dgm:spPr/>
    </dgm:pt>
    <dgm:pt modelId="{F53A3A23-0ADE-40B6-914C-B97BE4424AC9}" type="pres">
      <dgm:prSet presAssocID="{A567FE2B-9EB8-49A1-9014-D3B0F69C4B91}" presName="horz2" presStyleCnt="0"/>
      <dgm:spPr/>
    </dgm:pt>
    <dgm:pt modelId="{B69188E6-AE8E-42DB-A75A-48AE67B7A90A}" type="pres">
      <dgm:prSet presAssocID="{A567FE2B-9EB8-49A1-9014-D3B0F69C4B91}" presName="horzSpace2" presStyleCnt="0"/>
      <dgm:spPr/>
    </dgm:pt>
    <dgm:pt modelId="{85E2D022-CD9D-4D0C-8622-946C7640C534}" type="pres">
      <dgm:prSet presAssocID="{A567FE2B-9EB8-49A1-9014-D3B0F69C4B91}" presName="tx2" presStyleLbl="revTx" presStyleIdx="1" presStyleCnt="3" custScaleX="137453" custScaleY="127380"/>
      <dgm:spPr/>
      <dgm:t>
        <a:bodyPr/>
        <a:lstStyle/>
        <a:p>
          <a:endParaRPr lang="pl-PL"/>
        </a:p>
      </dgm:t>
    </dgm:pt>
    <dgm:pt modelId="{2EA1DE5A-5F73-4A6B-B049-6F2D7AA34300}" type="pres">
      <dgm:prSet presAssocID="{A567FE2B-9EB8-49A1-9014-D3B0F69C4B91}" presName="vert2" presStyleCnt="0"/>
      <dgm:spPr/>
    </dgm:pt>
    <dgm:pt modelId="{37F53737-7AA2-44F3-9329-CA5536FD1446}" type="pres">
      <dgm:prSet presAssocID="{A567FE2B-9EB8-49A1-9014-D3B0F69C4B91}" presName="thinLine2b" presStyleLbl="callout" presStyleIdx="0" presStyleCnt="2" custFlipVert="1" custSzY="45720" custScaleX="127872" custLinFactY="-200000" custLinFactNeighborX="4359" custLinFactNeighborY="-204981"/>
      <dgm:spPr/>
    </dgm:pt>
    <dgm:pt modelId="{552C5809-87BE-4F8E-8686-B9FE4346A13D}" type="pres">
      <dgm:prSet presAssocID="{A567FE2B-9EB8-49A1-9014-D3B0F69C4B91}" presName="vertSpace2b" presStyleCnt="0"/>
      <dgm:spPr/>
    </dgm:pt>
    <dgm:pt modelId="{B76FBD24-97CE-40B4-8411-A3BC91C244EA}" type="pres">
      <dgm:prSet presAssocID="{BAD46ADE-8DEC-435E-B0D2-1532257D2A56}" presName="horz2" presStyleCnt="0"/>
      <dgm:spPr/>
    </dgm:pt>
    <dgm:pt modelId="{AD0525F6-C4C1-4C91-A42E-73532D30E3FA}" type="pres">
      <dgm:prSet presAssocID="{BAD46ADE-8DEC-435E-B0D2-1532257D2A56}" presName="horzSpace2" presStyleCnt="0"/>
      <dgm:spPr/>
    </dgm:pt>
    <dgm:pt modelId="{38A5939F-FA6A-48C1-AD80-C8A668E0930F}" type="pres">
      <dgm:prSet presAssocID="{BAD46ADE-8DEC-435E-B0D2-1532257D2A56}" presName="tx2" presStyleLbl="revTx" presStyleIdx="2" presStyleCnt="3" custScaleX="135659" custScaleY="161464" custLinFactNeighborX="190" custLinFactNeighborY="-272"/>
      <dgm:spPr/>
      <dgm:t>
        <a:bodyPr/>
        <a:lstStyle/>
        <a:p>
          <a:endParaRPr lang="pl-PL"/>
        </a:p>
      </dgm:t>
    </dgm:pt>
    <dgm:pt modelId="{0EC46CAC-5FAE-42D7-B72A-B70097D9AA34}" type="pres">
      <dgm:prSet presAssocID="{BAD46ADE-8DEC-435E-B0D2-1532257D2A56}" presName="vert2" presStyleCnt="0"/>
      <dgm:spPr/>
    </dgm:pt>
    <dgm:pt modelId="{73216FBE-CB02-4E36-A472-1F62291BC63F}" type="pres">
      <dgm:prSet presAssocID="{BAD46ADE-8DEC-435E-B0D2-1532257D2A56}" presName="thinLine2b" presStyleLbl="callout" presStyleIdx="1" presStyleCnt="2" custSzY="45720" custScaleX="134737" custLinFactY="300000" custLinFactNeighborX="373" custLinFactNeighborY="391842"/>
      <dgm:spPr/>
    </dgm:pt>
    <dgm:pt modelId="{02749911-5CDB-44DE-91C9-D0FE2D8358DE}" type="pres">
      <dgm:prSet presAssocID="{BAD46ADE-8DEC-435E-B0D2-1532257D2A56}" presName="vertSpace2b" presStyleCnt="0"/>
      <dgm:spPr/>
    </dgm:pt>
  </dgm:ptLst>
  <dgm:cxnLst>
    <dgm:cxn modelId="{D2583ACA-5B37-4DDF-97F5-8E65B08C3F0D}" type="presOf" srcId="{9B9439B0-ABDE-451F-9D1D-8DD2145FFFC1}" destId="{5895798F-3D8F-4B93-9540-DAB7E4F7E509}" srcOrd="0" destOrd="0" presId="urn:microsoft.com/office/officeart/2008/layout/LinedList"/>
    <dgm:cxn modelId="{BEE2DE51-AF21-48DB-A1D0-60071DEBEE76}" srcId="{9B9439B0-ABDE-451F-9D1D-8DD2145FFFC1}" destId="{BAD46ADE-8DEC-435E-B0D2-1532257D2A56}" srcOrd="1" destOrd="0" parTransId="{957F6F92-6145-4F4E-923A-16E91233C09E}" sibTransId="{231DB61B-1C72-4ACF-8B07-3BDFEFB6E373}"/>
    <dgm:cxn modelId="{FDE223AE-923D-4D99-8362-B5BB8065EE92}" type="presOf" srcId="{BAD46ADE-8DEC-435E-B0D2-1532257D2A56}" destId="{38A5939F-FA6A-48C1-AD80-C8A668E0930F}" srcOrd="0" destOrd="0" presId="urn:microsoft.com/office/officeart/2008/layout/LinedList"/>
    <dgm:cxn modelId="{00C0F4D7-19A7-426B-8A15-DE9E7FC1CE7E}" type="presOf" srcId="{6CB96289-6C5C-4B0B-B46E-76ADC6A789E6}" destId="{D1A700A2-1A83-4AE5-9693-BCD7A0A6CEE1}" srcOrd="0" destOrd="0" presId="urn:microsoft.com/office/officeart/2008/layout/LinedList"/>
    <dgm:cxn modelId="{EE72CF79-5318-4979-8D9B-507A5776D3B3}" type="presOf" srcId="{A567FE2B-9EB8-49A1-9014-D3B0F69C4B91}" destId="{85E2D022-CD9D-4D0C-8622-946C7640C534}" srcOrd="0" destOrd="0" presId="urn:microsoft.com/office/officeart/2008/layout/LinedList"/>
    <dgm:cxn modelId="{6232D107-A944-46A4-B63C-5DFE5E0740D2}" srcId="{9B9439B0-ABDE-451F-9D1D-8DD2145FFFC1}" destId="{A567FE2B-9EB8-49A1-9014-D3B0F69C4B91}" srcOrd="0" destOrd="0" parTransId="{1849BA63-5074-4345-82E8-43F9323EC15F}" sibTransId="{3E529C9D-71D5-4981-8B16-EBA339AFD7E0}"/>
    <dgm:cxn modelId="{DAB8FEDD-A483-4DAA-979F-B10CDDC3D2BF}" srcId="{6CB96289-6C5C-4B0B-B46E-76ADC6A789E6}" destId="{9B9439B0-ABDE-451F-9D1D-8DD2145FFFC1}" srcOrd="0" destOrd="0" parTransId="{598CE13F-737C-41FF-8683-762F2F075425}" sibTransId="{581DF925-692E-47C9-8DCC-114039C730BB}"/>
    <dgm:cxn modelId="{AB2304D2-4C3A-4980-A779-38CD4636D9B4}" type="presParOf" srcId="{D1A700A2-1A83-4AE5-9693-BCD7A0A6CEE1}" destId="{A03474B1-8FA8-494C-9C53-D44FCF63A457}" srcOrd="0" destOrd="0" presId="urn:microsoft.com/office/officeart/2008/layout/LinedList"/>
    <dgm:cxn modelId="{7B314831-78B4-4FFC-A413-5FB0078EAB69}" type="presParOf" srcId="{D1A700A2-1A83-4AE5-9693-BCD7A0A6CEE1}" destId="{8A3C44B8-C0CF-40A5-812C-FACC82D7E921}" srcOrd="1" destOrd="0" presId="urn:microsoft.com/office/officeart/2008/layout/LinedList"/>
    <dgm:cxn modelId="{BFC6CFB4-98FC-422A-93CC-230B1923C429}" type="presParOf" srcId="{8A3C44B8-C0CF-40A5-812C-FACC82D7E921}" destId="{5895798F-3D8F-4B93-9540-DAB7E4F7E509}" srcOrd="0" destOrd="0" presId="urn:microsoft.com/office/officeart/2008/layout/LinedList"/>
    <dgm:cxn modelId="{7CE01E6A-8605-493C-B3FD-8616F04535EE}" type="presParOf" srcId="{8A3C44B8-C0CF-40A5-812C-FACC82D7E921}" destId="{3E7E7450-E4D7-4170-B5C3-0C40CC6F0C11}" srcOrd="1" destOrd="0" presId="urn:microsoft.com/office/officeart/2008/layout/LinedList"/>
    <dgm:cxn modelId="{B5868FFA-D807-429F-92F3-E89382939247}" type="presParOf" srcId="{3E7E7450-E4D7-4170-B5C3-0C40CC6F0C11}" destId="{BD791550-8ACF-4BDE-9CB5-4A2297B9046E}" srcOrd="0" destOrd="0" presId="urn:microsoft.com/office/officeart/2008/layout/LinedList"/>
    <dgm:cxn modelId="{08058025-2341-4EE7-AC24-1F3E50DBF16D}" type="presParOf" srcId="{3E7E7450-E4D7-4170-B5C3-0C40CC6F0C11}" destId="{F53A3A23-0ADE-40B6-914C-B97BE4424AC9}" srcOrd="1" destOrd="0" presId="urn:microsoft.com/office/officeart/2008/layout/LinedList"/>
    <dgm:cxn modelId="{18E9FA22-AB1A-4ADD-94AD-002645423059}" type="presParOf" srcId="{F53A3A23-0ADE-40B6-914C-B97BE4424AC9}" destId="{B69188E6-AE8E-42DB-A75A-48AE67B7A90A}" srcOrd="0" destOrd="0" presId="urn:microsoft.com/office/officeart/2008/layout/LinedList"/>
    <dgm:cxn modelId="{83140BDD-A807-470E-8095-E5B7C5A96390}" type="presParOf" srcId="{F53A3A23-0ADE-40B6-914C-B97BE4424AC9}" destId="{85E2D022-CD9D-4D0C-8622-946C7640C534}" srcOrd="1" destOrd="0" presId="urn:microsoft.com/office/officeart/2008/layout/LinedList"/>
    <dgm:cxn modelId="{F557D724-D230-4DAB-BC27-BC5CF3D34008}" type="presParOf" srcId="{F53A3A23-0ADE-40B6-914C-B97BE4424AC9}" destId="{2EA1DE5A-5F73-4A6B-B049-6F2D7AA34300}" srcOrd="2" destOrd="0" presId="urn:microsoft.com/office/officeart/2008/layout/LinedList"/>
    <dgm:cxn modelId="{159F33DB-FF75-4D97-89C4-19CC9B4ABDE3}" type="presParOf" srcId="{3E7E7450-E4D7-4170-B5C3-0C40CC6F0C11}" destId="{37F53737-7AA2-44F3-9329-CA5536FD1446}" srcOrd="2" destOrd="0" presId="urn:microsoft.com/office/officeart/2008/layout/LinedList"/>
    <dgm:cxn modelId="{5BC47D32-C170-49CE-B276-4EBD7DBBFF32}" type="presParOf" srcId="{3E7E7450-E4D7-4170-B5C3-0C40CC6F0C11}" destId="{552C5809-87BE-4F8E-8686-B9FE4346A13D}" srcOrd="3" destOrd="0" presId="urn:microsoft.com/office/officeart/2008/layout/LinedList"/>
    <dgm:cxn modelId="{764D0A5C-6E40-41E6-B68A-1E209759916E}" type="presParOf" srcId="{3E7E7450-E4D7-4170-B5C3-0C40CC6F0C11}" destId="{B76FBD24-97CE-40B4-8411-A3BC91C244EA}" srcOrd="4" destOrd="0" presId="urn:microsoft.com/office/officeart/2008/layout/LinedList"/>
    <dgm:cxn modelId="{A6493392-8F8F-4865-A9F4-F53A76F37FD5}" type="presParOf" srcId="{B76FBD24-97CE-40B4-8411-A3BC91C244EA}" destId="{AD0525F6-C4C1-4C91-A42E-73532D30E3FA}" srcOrd="0" destOrd="0" presId="urn:microsoft.com/office/officeart/2008/layout/LinedList"/>
    <dgm:cxn modelId="{654D0B94-2050-4F73-AC1F-B8663988547F}" type="presParOf" srcId="{B76FBD24-97CE-40B4-8411-A3BC91C244EA}" destId="{38A5939F-FA6A-48C1-AD80-C8A668E0930F}" srcOrd="1" destOrd="0" presId="urn:microsoft.com/office/officeart/2008/layout/LinedList"/>
    <dgm:cxn modelId="{84112C34-9E94-4DE4-9234-A2FDA89F4273}" type="presParOf" srcId="{B76FBD24-97CE-40B4-8411-A3BC91C244EA}" destId="{0EC46CAC-5FAE-42D7-B72A-B70097D9AA34}" srcOrd="2" destOrd="0" presId="urn:microsoft.com/office/officeart/2008/layout/LinedList"/>
    <dgm:cxn modelId="{E6DFFBD6-B393-4539-8504-A01F66D55D50}" type="presParOf" srcId="{3E7E7450-E4D7-4170-B5C3-0C40CC6F0C11}" destId="{73216FBE-CB02-4E36-A472-1F62291BC63F}" srcOrd="5" destOrd="0" presId="urn:microsoft.com/office/officeart/2008/layout/LinedList"/>
    <dgm:cxn modelId="{0A152DD2-B7BE-48DA-9DB8-5C4D9994A17B}" type="presParOf" srcId="{3E7E7450-E4D7-4170-B5C3-0C40CC6F0C11}" destId="{02749911-5CDB-44DE-91C9-D0FE2D8358DE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80A8E09-3E90-480B-BA6D-45D8776CA58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26EC576A-94F6-4AA2-8637-71378B273F67}">
      <dgm:prSet custT="1"/>
      <dgm:spPr/>
      <dgm:t>
        <a:bodyPr anchor="ctr"/>
        <a:lstStyle/>
        <a:p>
          <a:pPr rtl="0"/>
          <a:r>
            <a:rPr lang="pl-PL" sz="2000" dirty="0" smtClean="0">
              <a:latin typeface="+mj-lt"/>
            </a:rPr>
            <a:t>złożenie wniosku</a:t>
          </a:r>
          <a:endParaRPr lang="pl-PL" sz="2000" dirty="0">
            <a:latin typeface="+mj-lt"/>
          </a:endParaRPr>
        </a:p>
      </dgm:t>
    </dgm:pt>
    <dgm:pt modelId="{F6D04CFC-80BB-4DB4-83B7-1315501CBFB0}" type="parTrans" cxnId="{5B982B60-C2F5-4F5D-89D0-BFFFB9CBB166}">
      <dgm:prSet/>
      <dgm:spPr/>
      <dgm:t>
        <a:bodyPr/>
        <a:lstStyle/>
        <a:p>
          <a:endParaRPr lang="pl-PL"/>
        </a:p>
      </dgm:t>
    </dgm:pt>
    <dgm:pt modelId="{667A74A7-6B01-4948-B9D0-F783E19B66DE}" type="sibTrans" cxnId="{5B982B60-C2F5-4F5D-89D0-BFFFB9CBB166}">
      <dgm:prSet/>
      <dgm:spPr/>
      <dgm:t>
        <a:bodyPr/>
        <a:lstStyle/>
        <a:p>
          <a:endParaRPr lang="pl-PL"/>
        </a:p>
      </dgm:t>
    </dgm:pt>
    <dgm:pt modelId="{891D6DE0-C3A2-4B8D-B1F9-E32FDC357486}">
      <dgm:prSet custT="1"/>
      <dgm:spPr/>
      <dgm:t>
        <a:bodyPr anchor="ctr"/>
        <a:lstStyle/>
        <a:p>
          <a:pPr rtl="0"/>
          <a:r>
            <a:rPr lang="pl-PL" sz="2000" dirty="0" smtClean="0">
              <a:latin typeface="+mj-lt"/>
            </a:rPr>
            <a:t>dokonanie zakupów w okresie od dnia zawarcia umowy do dnia poprzedzającego dzień skierowania bezrobotnego</a:t>
          </a:r>
          <a:endParaRPr lang="pl-PL" sz="2000" dirty="0">
            <a:latin typeface="+mj-lt"/>
          </a:endParaRPr>
        </a:p>
      </dgm:t>
    </dgm:pt>
    <dgm:pt modelId="{F38EB023-206C-4FB4-9EC5-F6FC935C94C4}" type="parTrans" cxnId="{D3BB5AD8-58F5-476C-B8FB-A61089546032}">
      <dgm:prSet/>
      <dgm:spPr/>
      <dgm:t>
        <a:bodyPr/>
        <a:lstStyle/>
        <a:p>
          <a:endParaRPr lang="pl-PL"/>
        </a:p>
      </dgm:t>
    </dgm:pt>
    <dgm:pt modelId="{D604E117-DDAF-484E-998C-29737A310A08}" type="sibTrans" cxnId="{D3BB5AD8-58F5-476C-B8FB-A61089546032}">
      <dgm:prSet/>
      <dgm:spPr/>
      <dgm:t>
        <a:bodyPr/>
        <a:lstStyle/>
        <a:p>
          <a:endParaRPr lang="pl-PL"/>
        </a:p>
      </dgm:t>
    </dgm:pt>
    <dgm:pt modelId="{5BE2D808-0C29-45F1-AAC2-E65FD05A5A84}">
      <dgm:prSet custT="1"/>
      <dgm:spPr/>
      <dgm:t>
        <a:bodyPr anchor="ctr"/>
        <a:lstStyle/>
        <a:p>
          <a:pPr rtl="0"/>
          <a:r>
            <a:rPr lang="pl-PL" sz="2000" dirty="0" smtClean="0">
              <a:latin typeface="+mj-lt"/>
            </a:rPr>
            <a:t>złożenia rozliczenia kwoty refundacji</a:t>
          </a:r>
          <a:endParaRPr lang="pl-PL" sz="2000" dirty="0">
            <a:latin typeface="+mj-lt"/>
          </a:endParaRPr>
        </a:p>
      </dgm:t>
    </dgm:pt>
    <dgm:pt modelId="{74234BD2-C06C-47EF-868A-14623AE19301}" type="parTrans" cxnId="{335FBB46-21EA-43E4-BEAC-6DA04EBF7033}">
      <dgm:prSet/>
      <dgm:spPr/>
      <dgm:t>
        <a:bodyPr/>
        <a:lstStyle/>
        <a:p>
          <a:endParaRPr lang="pl-PL"/>
        </a:p>
      </dgm:t>
    </dgm:pt>
    <dgm:pt modelId="{B9E10B5E-0B35-42D1-962B-7CD4AF7DB16F}" type="sibTrans" cxnId="{335FBB46-21EA-43E4-BEAC-6DA04EBF7033}">
      <dgm:prSet/>
      <dgm:spPr/>
      <dgm:t>
        <a:bodyPr/>
        <a:lstStyle/>
        <a:p>
          <a:endParaRPr lang="pl-PL"/>
        </a:p>
      </dgm:t>
    </dgm:pt>
    <dgm:pt modelId="{675BB8F1-7A1A-4FBA-A1AF-43B2BE069E7E}">
      <dgm:prSet custT="1"/>
      <dgm:spPr/>
      <dgm:t>
        <a:bodyPr anchor="ctr"/>
        <a:lstStyle/>
        <a:p>
          <a:pPr rtl="0"/>
          <a:r>
            <a:rPr lang="pl-PL" sz="2000" dirty="0" smtClean="0">
              <a:latin typeface="+mj-lt"/>
            </a:rPr>
            <a:t>stwierdzeniu przez Finansującego przed skierowaniem bezrobotnego utworzenia stanowiska pracy, jego wyposażenie lub doposażenie</a:t>
          </a:r>
          <a:endParaRPr lang="pl-PL" sz="2000" dirty="0">
            <a:latin typeface="+mj-lt"/>
          </a:endParaRPr>
        </a:p>
      </dgm:t>
    </dgm:pt>
    <dgm:pt modelId="{6427BA47-F6DB-404F-B709-1098CDE6391B}" type="parTrans" cxnId="{F70AA51C-CCAE-4288-8C09-E03A62834B23}">
      <dgm:prSet/>
      <dgm:spPr/>
      <dgm:t>
        <a:bodyPr/>
        <a:lstStyle/>
        <a:p>
          <a:endParaRPr lang="pl-PL"/>
        </a:p>
      </dgm:t>
    </dgm:pt>
    <dgm:pt modelId="{63D847E9-1981-4BD6-A4D9-D532FDCDC076}" type="sibTrans" cxnId="{F70AA51C-CCAE-4288-8C09-E03A62834B23}">
      <dgm:prSet/>
      <dgm:spPr/>
      <dgm:t>
        <a:bodyPr/>
        <a:lstStyle/>
        <a:p>
          <a:endParaRPr lang="pl-PL"/>
        </a:p>
      </dgm:t>
    </dgm:pt>
    <dgm:pt modelId="{F0222209-5D51-4DA9-966A-969A825973F9}">
      <dgm:prSet custT="1"/>
      <dgm:spPr/>
      <dgm:t>
        <a:bodyPr anchor="ctr"/>
        <a:lstStyle/>
        <a:p>
          <a:pPr rtl="0"/>
          <a:r>
            <a:rPr lang="pl-PL" sz="2000" dirty="0" smtClean="0">
              <a:latin typeface="+mj-lt"/>
            </a:rPr>
            <a:t>zatrudnienia skierowanego bezrobotnego w terminie do 30 dni kalendarzowych od dnia zawarcia umowy o refundację w pełnym wymiarze czasu pracy</a:t>
          </a:r>
          <a:endParaRPr lang="pl-PL" sz="2000" dirty="0">
            <a:latin typeface="+mj-lt"/>
          </a:endParaRPr>
        </a:p>
      </dgm:t>
    </dgm:pt>
    <dgm:pt modelId="{A6E217BD-CF71-4F06-AA50-49D8DDC42260}" type="parTrans" cxnId="{167FC37A-07D6-4477-B318-98FB6DD4AE62}">
      <dgm:prSet/>
      <dgm:spPr/>
      <dgm:t>
        <a:bodyPr/>
        <a:lstStyle/>
        <a:p>
          <a:endParaRPr lang="pl-PL"/>
        </a:p>
      </dgm:t>
    </dgm:pt>
    <dgm:pt modelId="{5BC92CA0-3735-4A03-ADD2-8E32F013E29C}" type="sibTrans" cxnId="{167FC37A-07D6-4477-B318-98FB6DD4AE62}">
      <dgm:prSet/>
      <dgm:spPr/>
      <dgm:t>
        <a:bodyPr/>
        <a:lstStyle/>
        <a:p>
          <a:endParaRPr lang="pl-PL"/>
        </a:p>
      </dgm:t>
    </dgm:pt>
    <dgm:pt modelId="{8E893127-119E-42F7-B9DA-4DC3EB45F4AA}" type="pres">
      <dgm:prSet presAssocID="{B80A8E09-3E90-480B-BA6D-45D8776CA58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9CA13B60-6834-43BF-A18B-57824B90F0BC}" type="pres">
      <dgm:prSet presAssocID="{26EC576A-94F6-4AA2-8637-71378B273F67}" presName="thickLine" presStyleLbl="alignNode1" presStyleIdx="0" presStyleCnt="5"/>
      <dgm:spPr/>
    </dgm:pt>
    <dgm:pt modelId="{17F655FD-73F7-4E6B-BB86-1578AA12311E}" type="pres">
      <dgm:prSet presAssocID="{26EC576A-94F6-4AA2-8637-71378B273F67}" presName="horz1" presStyleCnt="0"/>
      <dgm:spPr/>
    </dgm:pt>
    <dgm:pt modelId="{556BFACB-2F62-4726-A005-38D858D58337}" type="pres">
      <dgm:prSet presAssocID="{26EC576A-94F6-4AA2-8637-71378B273F67}" presName="tx1" presStyleLbl="revTx" presStyleIdx="0" presStyleCnt="5"/>
      <dgm:spPr/>
      <dgm:t>
        <a:bodyPr/>
        <a:lstStyle/>
        <a:p>
          <a:endParaRPr lang="pl-PL"/>
        </a:p>
      </dgm:t>
    </dgm:pt>
    <dgm:pt modelId="{17839D01-AF29-4E43-8081-48E06FB1A7B6}" type="pres">
      <dgm:prSet presAssocID="{26EC576A-94F6-4AA2-8637-71378B273F67}" presName="vert1" presStyleCnt="0"/>
      <dgm:spPr/>
    </dgm:pt>
    <dgm:pt modelId="{88405DDF-A35E-4F20-9B78-CA450AE1F9E2}" type="pres">
      <dgm:prSet presAssocID="{891D6DE0-C3A2-4B8D-B1F9-E32FDC357486}" presName="thickLine" presStyleLbl="alignNode1" presStyleIdx="1" presStyleCnt="5"/>
      <dgm:spPr/>
    </dgm:pt>
    <dgm:pt modelId="{FF4ADA50-7F8F-459C-98F0-C685D19E8ED6}" type="pres">
      <dgm:prSet presAssocID="{891D6DE0-C3A2-4B8D-B1F9-E32FDC357486}" presName="horz1" presStyleCnt="0"/>
      <dgm:spPr/>
    </dgm:pt>
    <dgm:pt modelId="{8F9AD0CC-6DDF-4BE2-BF95-4A75220977AE}" type="pres">
      <dgm:prSet presAssocID="{891D6DE0-C3A2-4B8D-B1F9-E32FDC357486}" presName="tx1" presStyleLbl="revTx" presStyleIdx="1" presStyleCnt="5"/>
      <dgm:spPr/>
      <dgm:t>
        <a:bodyPr/>
        <a:lstStyle/>
        <a:p>
          <a:endParaRPr lang="pl-PL"/>
        </a:p>
      </dgm:t>
    </dgm:pt>
    <dgm:pt modelId="{E28A9AFE-DA1D-43EA-925D-14CD1CADE069}" type="pres">
      <dgm:prSet presAssocID="{891D6DE0-C3A2-4B8D-B1F9-E32FDC357486}" presName="vert1" presStyleCnt="0"/>
      <dgm:spPr/>
    </dgm:pt>
    <dgm:pt modelId="{482CF016-6058-4E76-88F7-D72039A66E3A}" type="pres">
      <dgm:prSet presAssocID="{5BE2D808-0C29-45F1-AAC2-E65FD05A5A84}" presName="thickLine" presStyleLbl="alignNode1" presStyleIdx="2" presStyleCnt="5"/>
      <dgm:spPr/>
    </dgm:pt>
    <dgm:pt modelId="{2B1C4B7F-B833-4983-940F-E2F0183AC868}" type="pres">
      <dgm:prSet presAssocID="{5BE2D808-0C29-45F1-AAC2-E65FD05A5A84}" presName="horz1" presStyleCnt="0"/>
      <dgm:spPr/>
    </dgm:pt>
    <dgm:pt modelId="{F39669A7-BA9C-4853-8755-677C004F68AE}" type="pres">
      <dgm:prSet presAssocID="{5BE2D808-0C29-45F1-AAC2-E65FD05A5A84}" presName="tx1" presStyleLbl="revTx" presStyleIdx="2" presStyleCnt="5"/>
      <dgm:spPr/>
      <dgm:t>
        <a:bodyPr/>
        <a:lstStyle/>
        <a:p>
          <a:endParaRPr lang="pl-PL"/>
        </a:p>
      </dgm:t>
    </dgm:pt>
    <dgm:pt modelId="{12875E87-C4A6-4AC7-AA03-9E9D5C12DA8D}" type="pres">
      <dgm:prSet presAssocID="{5BE2D808-0C29-45F1-AAC2-E65FD05A5A84}" presName="vert1" presStyleCnt="0"/>
      <dgm:spPr/>
    </dgm:pt>
    <dgm:pt modelId="{4535A8EC-23BB-47B5-AD95-9E86A1356257}" type="pres">
      <dgm:prSet presAssocID="{675BB8F1-7A1A-4FBA-A1AF-43B2BE069E7E}" presName="thickLine" presStyleLbl="alignNode1" presStyleIdx="3" presStyleCnt="5"/>
      <dgm:spPr/>
    </dgm:pt>
    <dgm:pt modelId="{A7D65EDF-6F04-4803-8EDF-E905216E3387}" type="pres">
      <dgm:prSet presAssocID="{675BB8F1-7A1A-4FBA-A1AF-43B2BE069E7E}" presName="horz1" presStyleCnt="0"/>
      <dgm:spPr/>
    </dgm:pt>
    <dgm:pt modelId="{472B662C-7A96-442C-8B7D-51B3E251EFA5}" type="pres">
      <dgm:prSet presAssocID="{675BB8F1-7A1A-4FBA-A1AF-43B2BE069E7E}" presName="tx1" presStyleLbl="revTx" presStyleIdx="3" presStyleCnt="5"/>
      <dgm:spPr/>
      <dgm:t>
        <a:bodyPr/>
        <a:lstStyle/>
        <a:p>
          <a:endParaRPr lang="pl-PL"/>
        </a:p>
      </dgm:t>
    </dgm:pt>
    <dgm:pt modelId="{114F82F0-91A8-4503-9755-361C59E7D0CD}" type="pres">
      <dgm:prSet presAssocID="{675BB8F1-7A1A-4FBA-A1AF-43B2BE069E7E}" presName="vert1" presStyleCnt="0"/>
      <dgm:spPr/>
    </dgm:pt>
    <dgm:pt modelId="{5EB10506-9F47-482B-A970-5AC513F41686}" type="pres">
      <dgm:prSet presAssocID="{F0222209-5D51-4DA9-966A-969A825973F9}" presName="thickLine" presStyleLbl="alignNode1" presStyleIdx="4" presStyleCnt="5"/>
      <dgm:spPr/>
    </dgm:pt>
    <dgm:pt modelId="{C5209142-52AB-4784-8735-2F4B55A3AC44}" type="pres">
      <dgm:prSet presAssocID="{F0222209-5D51-4DA9-966A-969A825973F9}" presName="horz1" presStyleCnt="0"/>
      <dgm:spPr/>
    </dgm:pt>
    <dgm:pt modelId="{E26120EA-C6B5-436D-9C0E-1A435670D0DB}" type="pres">
      <dgm:prSet presAssocID="{F0222209-5D51-4DA9-966A-969A825973F9}" presName="tx1" presStyleLbl="revTx" presStyleIdx="4" presStyleCnt="5"/>
      <dgm:spPr/>
      <dgm:t>
        <a:bodyPr/>
        <a:lstStyle/>
        <a:p>
          <a:endParaRPr lang="pl-PL"/>
        </a:p>
      </dgm:t>
    </dgm:pt>
    <dgm:pt modelId="{089D0ED2-2FE3-4CD5-BD67-3E7914FBF76F}" type="pres">
      <dgm:prSet presAssocID="{F0222209-5D51-4DA9-966A-969A825973F9}" presName="vert1" presStyleCnt="0"/>
      <dgm:spPr/>
    </dgm:pt>
  </dgm:ptLst>
  <dgm:cxnLst>
    <dgm:cxn modelId="{0A26B25F-6876-40B0-A38F-3F2E9DE90F92}" type="presOf" srcId="{26EC576A-94F6-4AA2-8637-71378B273F67}" destId="{556BFACB-2F62-4726-A005-38D858D58337}" srcOrd="0" destOrd="0" presId="urn:microsoft.com/office/officeart/2008/layout/LinedList"/>
    <dgm:cxn modelId="{5B982B60-C2F5-4F5D-89D0-BFFFB9CBB166}" srcId="{B80A8E09-3E90-480B-BA6D-45D8776CA587}" destId="{26EC576A-94F6-4AA2-8637-71378B273F67}" srcOrd="0" destOrd="0" parTransId="{F6D04CFC-80BB-4DB4-83B7-1315501CBFB0}" sibTransId="{667A74A7-6B01-4948-B9D0-F783E19B66DE}"/>
    <dgm:cxn modelId="{568161B2-E35D-4726-B498-4629AE4AE58F}" type="presOf" srcId="{B80A8E09-3E90-480B-BA6D-45D8776CA587}" destId="{8E893127-119E-42F7-B9DA-4DC3EB45F4AA}" srcOrd="0" destOrd="0" presId="urn:microsoft.com/office/officeart/2008/layout/LinedList"/>
    <dgm:cxn modelId="{335FBB46-21EA-43E4-BEAC-6DA04EBF7033}" srcId="{B80A8E09-3E90-480B-BA6D-45D8776CA587}" destId="{5BE2D808-0C29-45F1-AAC2-E65FD05A5A84}" srcOrd="2" destOrd="0" parTransId="{74234BD2-C06C-47EF-868A-14623AE19301}" sibTransId="{B9E10B5E-0B35-42D1-962B-7CD4AF7DB16F}"/>
    <dgm:cxn modelId="{D3BB5AD8-58F5-476C-B8FB-A61089546032}" srcId="{B80A8E09-3E90-480B-BA6D-45D8776CA587}" destId="{891D6DE0-C3A2-4B8D-B1F9-E32FDC357486}" srcOrd="1" destOrd="0" parTransId="{F38EB023-206C-4FB4-9EC5-F6FC935C94C4}" sibTransId="{D604E117-DDAF-484E-998C-29737A310A08}"/>
    <dgm:cxn modelId="{E3ED1676-9A37-45AE-83FE-54080DFB3C7D}" type="presOf" srcId="{5BE2D808-0C29-45F1-AAC2-E65FD05A5A84}" destId="{F39669A7-BA9C-4853-8755-677C004F68AE}" srcOrd="0" destOrd="0" presId="urn:microsoft.com/office/officeart/2008/layout/LinedList"/>
    <dgm:cxn modelId="{F70AA51C-CCAE-4288-8C09-E03A62834B23}" srcId="{B80A8E09-3E90-480B-BA6D-45D8776CA587}" destId="{675BB8F1-7A1A-4FBA-A1AF-43B2BE069E7E}" srcOrd="3" destOrd="0" parTransId="{6427BA47-F6DB-404F-B709-1098CDE6391B}" sibTransId="{63D847E9-1981-4BD6-A4D9-D532FDCDC076}"/>
    <dgm:cxn modelId="{06929368-7025-4ED4-8076-1EB82D8376C0}" type="presOf" srcId="{891D6DE0-C3A2-4B8D-B1F9-E32FDC357486}" destId="{8F9AD0CC-6DDF-4BE2-BF95-4A75220977AE}" srcOrd="0" destOrd="0" presId="urn:microsoft.com/office/officeart/2008/layout/LinedList"/>
    <dgm:cxn modelId="{167FC37A-07D6-4477-B318-98FB6DD4AE62}" srcId="{B80A8E09-3E90-480B-BA6D-45D8776CA587}" destId="{F0222209-5D51-4DA9-966A-969A825973F9}" srcOrd="4" destOrd="0" parTransId="{A6E217BD-CF71-4F06-AA50-49D8DDC42260}" sibTransId="{5BC92CA0-3735-4A03-ADD2-8E32F013E29C}"/>
    <dgm:cxn modelId="{EEE46C0A-02A1-4AB9-B288-F9DC98C5ED6A}" type="presOf" srcId="{675BB8F1-7A1A-4FBA-A1AF-43B2BE069E7E}" destId="{472B662C-7A96-442C-8B7D-51B3E251EFA5}" srcOrd="0" destOrd="0" presId="urn:microsoft.com/office/officeart/2008/layout/LinedList"/>
    <dgm:cxn modelId="{3D013D5A-7B81-4827-BF02-766925BF184B}" type="presOf" srcId="{F0222209-5D51-4DA9-966A-969A825973F9}" destId="{E26120EA-C6B5-436D-9C0E-1A435670D0DB}" srcOrd="0" destOrd="0" presId="urn:microsoft.com/office/officeart/2008/layout/LinedList"/>
    <dgm:cxn modelId="{3FDC95E3-8DAF-43C9-B5DB-638A056162B5}" type="presParOf" srcId="{8E893127-119E-42F7-B9DA-4DC3EB45F4AA}" destId="{9CA13B60-6834-43BF-A18B-57824B90F0BC}" srcOrd="0" destOrd="0" presId="urn:microsoft.com/office/officeart/2008/layout/LinedList"/>
    <dgm:cxn modelId="{A3A07E81-9E3C-4BA9-988E-6FB8E61FA2D0}" type="presParOf" srcId="{8E893127-119E-42F7-B9DA-4DC3EB45F4AA}" destId="{17F655FD-73F7-4E6B-BB86-1578AA12311E}" srcOrd="1" destOrd="0" presId="urn:microsoft.com/office/officeart/2008/layout/LinedList"/>
    <dgm:cxn modelId="{EAF43543-787A-4910-9363-73B6044C34F7}" type="presParOf" srcId="{17F655FD-73F7-4E6B-BB86-1578AA12311E}" destId="{556BFACB-2F62-4726-A005-38D858D58337}" srcOrd="0" destOrd="0" presId="urn:microsoft.com/office/officeart/2008/layout/LinedList"/>
    <dgm:cxn modelId="{3665FE86-3A3A-4C99-8D40-CD59DB3EBA70}" type="presParOf" srcId="{17F655FD-73F7-4E6B-BB86-1578AA12311E}" destId="{17839D01-AF29-4E43-8081-48E06FB1A7B6}" srcOrd="1" destOrd="0" presId="urn:microsoft.com/office/officeart/2008/layout/LinedList"/>
    <dgm:cxn modelId="{21A1EBB9-0040-4197-AA20-049C72C0EEE4}" type="presParOf" srcId="{8E893127-119E-42F7-B9DA-4DC3EB45F4AA}" destId="{88405DDF-A35E-4F20-9B78-CA450AE1F9E2}" srcOrd="2" destOrd="0" presId="urn:microsoft.com/office/officeart/2008/layout/LinedList"/>
    <dgm:cxn modelId="{D4C1DB5B-EBC1-40AE-9240-08422DF5AD2E}" type="presParOf" srcId="{8E893127-119E-42F7-B9DA-4DC3EB45F4AA}" destId="{FF4ADA50-7F8F-459C-98F0-C685D19E8ED6}" srcOrd="3" destOrd="0" presId="urn:microsoft.com/office/officeart/2008/layout/LinedList"/>
    <dgm:cxn modelId="{847763FB-5A79-4D0F-8EF0-2A9F91B91CF1}" type="presParOf" srcId="{FF4ADA50-7F8F-459C-98F0-C685D19E8ED6}" destId="{8F9AD0CC-6DDF-4BE2-BF95-4A75220977AE}" srcOrd="0" destOrd="0" presId="urn:microsoft.com/office/officeart/2008/layout/LinedList"/>
    <dgm:cxn modelId="{8E2B8052-B1F0-43DB-81D8-C147AB1C0E31}" type="presParOf" srcId="{FF4ADA50-7F8F-459C-98F0-C685D19E8ED6}" destId="{E28A9AFE-DA1D-43EA-925D-14CD1CADE069}" srcOrd="1" destOrd="0" presId="urn:microsoft.com/office/officeart/2008/layout/LinedList"/>
    <dgm:cxn modelId="{AAF8665F-DA41-439F-8634-0AD6AA11C95C}" type="presParOf" srcId="{8E893127-119E-42F7-B9DA-4DC3EB45F4AA}" destId="{482CF016-6058-4E76-88F7-D72039A66E3A}" srcOrd="4" destOrd="0" presId="urn:microsoft.com/office/officeart/2008/layout/LinedList"/>
    <dgm:cxn modelId="{85C9ED1C-8F0E-4EBD-93CA-9696AD838CDB}" type="presParOf" srcId="{8E893127-119E-42F7-B9DA-4DC3EB45F4AA}" destId="{2B1C4B7F-B833-4983-940F-E2F0183AC868}" srcOrd="5" destOrd="0" presId="urn:microsoft.com/office/officeart/2008/layout/LinedList"/>
    <dgm:cxn modelId="{D0A6988C-CCB8-4771-817F-446B8ABBACC4}" type="presParOf" srcId="{2B1C4B7F-B833-4983-940F-E2F0183AC868}" destId="{F39669A7-BA9C-4853-8755-677C004F68AE}" srcOrd="0" destOrd="0" presId="urn:microsoft.com/office/officeart/2008/layout/LinedList"/>
    <dgm:cxn modelId="{9C00D4E8-F9A2-4A38-A119-164F0A28B655}" type="presParOf" srcId="{2B1C4B7F-B833-4983-940F-E2F0183AC868}" destId="{12875E87-C4A6-4AC7-AA03-9E9D5C12DA8D}" srcOrd="1" destOrd="0" presId="urn:microsoft.com/office/officeart/2008/layout/LinedList"/>
    <dgm:cxn modelId="{F60F6E71-31AC-4C7C-AEA5-A2A372C6706D}" type="presParOf" srcId="{8E893127-119E-42F7-B9DA-4DC3EB45F4AA}" destId="{4535A8EC-23BB-47B5-AD95-9E86A1356257}" srcOrd="6" destOrd="0" presId="urn:microsoft.com/office/officeart/2008/layout/LinedList"/>
    <dgm:cxn modelId="{0C80C736-0526-484C-93B1-ED5BFCF41A88}" type="presParOf" srcId="{8E893127-119E-42F7-B9DA-4DC3EB45F4AA}" destId="{A7D65EDF-6F04-4803-8EDF-E905216E3387}" srcOrd="7" destOrd="0" presId="urn:microsoft.com/office/officeart/2008/layout/LinedList"/>
    <dgm:cxn modelId="{02226415-9470-4A3C-AA45-840470D89B73}" type="presParOf" srcId="{A7D65EDF-6F04-4803-8EDF-E905216E3387}" destId="{472B662C-7A96-442C-8B7D-51B3E251EFA5}" srcOrd="0" destOrd="0" presId="urn:microsoft.com/office/officeart/2008/layout/LinedList"/>
    <dgm:cxn modelId="{522122D7-4061-44AB-854E-CB678C13BAF9}" type="presParOf" srcId="{A7D65EDF-6F04-4803-8EDF-E905216E3387}" destId="{114F82F0-91A8-4503-9755-361C59E7D0CD}" srcOrd="1" destOrd="0" presId="urn:microsoft.com/office/officeart/2008/layout/LinedList"/>
    <dgm:cxn modelId="{7EF9CA39-8E8F-4D02-B35E-123A8D9A3161}" type="presParOf" srcId="{8E893127-119E-42F7-B9DA-4DC3EB45F4AA}" destId="{5EB10506-9F47-482B-A970-5AC513F41686}" srcOrd="8" destOrd="0" presId="urn:microsoft.com/office/officeart/2008/layout/LinedList"/>
    <dgm:cxn modelId="{948C9181-850F-47F8-9374-9FE492715C5E}" type="presParOf" srcId="{8E893127-119E-42F7-B9DA-4DC3EB45F4AA}" destId="{C5209142-52AB-4784-8735-2F4B55A3AC44}" srcOrd="9" destOrd="0" presId="urn:microsoft.com/office/officeart/2008/layout/LinedList"/>
    <dgm:cxn modelId="{731142DE-4B2D-4BB2-B630-373A79B80E5B}" type="presParOf" srcId="{C5209142-52AB-4784-8735-2F4B55A3AC44}" destId="{E26120EA-C6B5-436D-9C0E-1A435670D0DB}" srcOrd="0" destOrd="0" presId="urn:microsoft.com/office/officeart/2008/layout/LinedList"/>
    <dgm:cxn modelId="{A6C62A45-CA6A-4502-8F9B-70BC6977F3B3}" type="presParOf" srcId="{C5209142-52AB-4784-8735-2F4B55A3AC44}" destId="{089D0ED2-2FE3-4CD5-BD67-3E7914FBF76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FD6DC64-658F-4185-BE90-72FBB6678B6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EA01172-9DAF-4EFC-B0B6-CBE9C26B28CB}">
      <dgm:prSet custT="1"/>
      <dgm:spPr/>
      <dgm:t>
        <a:bodyPr anchor="ctr"/>
        <a:lstStyle/>
        <a:p>
          <a:pPr rtl="0"/>
          <a:r>
            <a:rPr lang="pl-PL" sz="2400" dirty="0" smtClean="0">
              <a:latin typeface="+mj-lt"/>
            </a:rPr>
            <a:t>zatrudnienie na wyposażonym lub doposażonym stanowisku pracy przez okres co najmniej 24 miesięcy skierowanego bezrobotnego w pełnym wymiarze czasu pracy</a:t>
          </a:r>
          <a:endParaRPr lang="pl-PL" sz="2400" dirty="0">
            <a:latin typeface="+mj-lt"/>
          </a:endParaRPr>
        </a:p>
      </dgm:t>
    </dgm:pt>
    <dgm:pt modelId="{F3DC5D21-3922-4149-A92A-4F46E2554129}" type="parTrans" cxnId="{56ABA83B-21A4-48D2-B14B-7A02A0625F5E}">
      <dgm:prSet/>
      <dgm:spPr/>
      <dgm:t>
        <a:bodyPr/>
        <a:lstStyle/>
        <a:p>
          <a:endParaRPr lang="pl-PL"/>
        </a:p>
      </dgm:t>
    </dgm:pt>
    <dgm:pt modelId="{BEAE2D2C-3B41-4C96-A0DE-341D9025F635}" type="sibTrans" cxnId="{56ABA83B-21A4-48D2-B14B-7A02A0625F5E}">
      <dgm:prSet/>
      <dgm:spPr/>
      <dgm:t>
        <a:bodyPr/>
        <a:lstStyle/>
        <a:p>
          <a:endParaRPr lang="pl-PL"/>
        </a:p>
      </dgm:t>
    </dgm:pt>
    <dgm:pt modelId="{97CC17C8-0068-4AF3-8787-46707EC8CF55}" type="pres">
      <dgm:prSet presAssocID="{FFD6DC64-658F-4185-BE90-72FBB6678B6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6FF5221C-F742-4BE3-BF38-3626BB825658}" type="pres">
      <dgm:prSet presAssocID="{FEA01172-9DAF-4EFC-B0B6-CBE9C26B28CB}" presName="thickLine" presStyleLbl="alignNode1" presStyleIdx="0" presStyleCnt="1"/>
      <dgm:spPr/>
    </dgm:pt>
    <dgm:pt modelId="{7C368DC5-D06C-447D-9FC8-A91F363412CE}" type="pres">
      <dgm:prSet presAssocID="{FEA01172-9DAF-4EFC-B0B6-CBE9C26B28CB}" presName="horz1" presStyleCnt="0"/>
      <dgm:spPr/>
    </dgm:pt>
    <dgm:pt modelId="{F8F3B64B-16DB-4986-AD50-A8C2A9756A05}" type="pres">
      <dgm:prSet presAssocID="{FEA01172-9DAF-4EFC-B0B6-CBE9C26B28CB}" presName="tx1" presStyleLbl="revTx" presStyleIdx="0" presStyleCnt="1"/>
      <dgm:spPr/>
      <dgm:t>
        <a:bodyPr/>
        <a:lstStyle/>
        <a:p>
          <a:endParaRPr lang="pl-PL"/>
        </a:p>
      </dgm:t>
    </dgm:pt>
    <dgm:pt modelId="{1F888AD5-E121-45AD-9B98-3F482E9958A4}" type="pres">
      <dgm:prSet presAssocID="{FEA01172-9DAF-4EFC-B0B6-CBE9C26B28CB}" presName="vert1" presStyleCnt="0"/>
      <dgm:spPr/>
    </dgm:pt>
  </dgm:ptLst>
  <dgm:cxnLst>
    <dgm:cxn modelId="{68C8E2A1-3AED-4D5F-9583-857F4E63AC3B}" type="presOf" srcId="{FFD6DC64-658F-4185-BE90-72FBB6678B67}" destId="{97CC17C8-0068-4AF3-8787-46707EC8CF55}" srcOrd="0" destOrd="0" presId="urn:microsoft.com/office/officeart/2008/layout/LinedList"/>
    <dgm:cxn modelId="{D5F5AA1A-A520-4761-A1AC-DDE3D60FB1E2}" type="presOf" srcId="{FEA01172-9DAF-4EFC-B0B6-CBE9C26B28CB}" destId="{F8F3B64B-16DB-4986-AD50-A8C2A9756A05}" srcOrd="0" destOrd="0" presId="urn:microsoft.com/office/officeart/2008/layout/LinedList"/>
    <dgm:cxn modelId="{56ABA83B-21A4-48D2-B14B-7A02A0625F5E}" srcId="{FFD6DC64-658F-4185-BE90-72FBB6678B67}" destId="{FEA01172-9DAF-4EFC-B0B6-CBE9C26B28CB}" srcOrd="0" destOrd="0" parTransId="{F3DC5D21-3922-4149-A92A-4F46E2554129}" sibTransId="{BEAE2D2C-3B41-4C96-A0DE-341D9025F635}"/>
    <dgm:cxn modelId="{2EAE1AF0-7B84-4C2C-8756-5AD33020A073}" type="presParOf" srcId="{97CC17C8-0068-4AF3-8787-46707EC8CF55}" destId="{6FF5221C-F742-4BE3-BF38-3626BB825658}" srcOrd="0" destOrd="0" presId="urn:microsoft.com/office/officeart/2008/layout/LinedList"/>
    <dgm:cxn modelId="{B50E6B0C-A9C9-44A8-81FF-A9BDC75150A9}" type="presParOf" srcId="{97CC17C8-0068-4AF3-8787-46707EC8CF55}" destId="{7C368DC5-D06C-447D-9FC8-A91F363412CE}" srcOrd="1" destOrd="0" presId="urn:microsoft.com/office/officeart/2008/layout/LinedList"/>
    <dgm:cxn modelId="{D1A6DB26-E4B3-4ED9-AE25-CC2AC0E1E623}" type="presParOf" srcId="{7C368DC5-D06C-447D-9FC8-A91F363412CE}" destId="{F8F3B64B-16DB-4986-AD50-A8C2A9756A05}" srcOrd="0" destOrd="0" presId="urn:microsoft.com/office/officeart/2008/layout/LinedList"/>
    <dgm:cxn modelId="{3F36212F-40E1-42DC-9F19-0A7F7738CCC1}" type="presParOf" srcId="{7C368DC5-D06C-447D-9FC8-A91F363412CE}" destId="{1F888AD5-E121-45AD-9B98-3F482E9958A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092065D-C8FA-4967-82E0-E7FFFC7F97F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55B11632-E64D-47B9-AD5C-7192E6725E2F}">
      <dgm:prSet custT="1"/>
      <dgm:spPr/>
      <dgm:t>
        <a:bodyPr anchor="ctr"/>
        <a:lstStyle/>
        <a:p>
          <a:pPr rtl="0"/>
          <a:r>
            <a:rPr lang="pl-PL" sz="2400" dirty="0" smtClean="0">
              <a:latin typeface="+mj-lt"/>
            </a:rPr>
            <a:t>utrzymanie przez okres co najmniej 24 miesięcy stanowisk pracy utworzonych w związku z przyznaną refundacją</a:t>
          </a:r>
          <a:endParaRPr lang="pl-PL" sz="2400" dirty="0">
            <a:latin typeface="+mj-lt"/>
          </a:endParaRPr>
        </a:p>
      </dgm:t>
    </dgm:pt>
    <dgm:pt modelId="{8B2E2C6C-EA38-4DFC-A8DD-B03860DBF380}" type="parTrans" cxnId="{7AC1B891-BD33-4622-93F0-0599BDE791DD}">
      <dgm:prSet/>
      <dgm:spPr/>
      <dgm:t>
        <a:bodyPr/>
        <a:lstStyle/>
        <a:p>
          <a:endParaRPr lang="pl-PL"/>
        </a:p>
      </dgm:t>
    </dgm:pt>
    <dgm:pt modelId="{5F0047A7-E446-4AB3-81DA-52B66914BEC9}" type="sibTrans" cxnId="{7AC1B891-BD33-4622-93F0-0599BDE791DD}">
      <dgm:prSet/>
      <dgm:spPr/>
      <dgm:t>
        <a:bodyPr/>
        <a:lstStyle/>
        <a:p>
          <a:endParaRPr lang="pl-PL"/>
        </a:p>
      </dgm:t>
    </dgm:pt>
    <dgm:pt modelId="{C7D50B67-8034-4C0E-B910-79A9DCA7C7DB}" type="pres">
      <dgm:prSet presAssocID="{F092065D-C8FA-4967-82E0-E7FFFC7F97F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1C964EB0-9AC0-447E-B8E2-0E6BBD8A5088}" type="pres">
      <dgm:prSet presAssocID="{55B11632-E64D-47B9-AD5C-7192E6725E2F}" presName="thickLine" presStyleLbl="alignNode1" presStyleIdx="0" presStyleCnt="1"/>
      <dgm:spPr/>
    </dgm:pt>
    <dgm:pt modelId="{5E2DA398-DA05-45C6-A458-36EB971B762D}" type="pres">
      <dgm:prSet presAssocID="{55B11632-E64D-47B9-AD5C-7192E6725E2F}" presName="horz1" presStyleCnt="0"/>
      <dgm:spPr/>
    </dgm:pt>
    <dgm:pt modelId="{CC05A7C8-97FF-495C-97BB-0A750B03C4C6}" type="pres">
      <dgm:prSet presAssocID="{55B11632-E64D-47B9-AD5C-7192E6725E2F}" presName="tx1" presStyleLbl="revTx" presStyleIdx="0" presStyleCnt="1"/>
      <dgm:spPr/>
      <dgm:t>
        <a:bodyPr/>
        <a:lstStyle/>
        <a:p>
          <a:endParaRPr lang="pl-PL"/>
        </a:p>
      </dgm:t>
    </dgm:pt>
    <dgm:pt modelId="{3B415433-89EA-44EA-A9DA-26CD07F7CB5F}" type="pres">
      <dgm:prSet presAssocID="{55B11632-E64D-47B9-AD5C-7192E6725E2F}" presName="vert1" presStyleCnt="0"/>
      <dgm:spPr/>
    </dgm:pt>
  </dgm:ptLst>
  <dgm:cxnLst>
    <dgm:cxn modelId="{3C48F000-B725-4AE0-A3E6-7BFBE9921090}" type="presOf" srcId="{55B11632-E64D-47B9-AD5C-7192E6725E2F}" destId="{CC05A7C8-97FF-495C-97BB-0A750B03C4C6}" srcOrd="0" destOrd="0" presId="urn:microsoft.com/office/officeart/2008/layout/LinedList"/>
    <dgm:cxn modelId="{52D72872-F74D-4073-9D8E-A99BDA152D89}" type="presOf" srcId="{F092065D-C8FA-4967-82E0-E7FFFC7F97FE}" destId="{C7D50B67-8034-4C0E-B910-79A9DCA7C7DB}" srcOrd="0" destOrd="0" presId="urn:microsoft.com/office/officeart/2008/layout/LinedList"/>
    <dgm:cxn modelId="{7AC1B891-BD33-4622-93F0-0599BDE791DD}" srcId="{F092065D-C8FA-4967-82E0-E7FFFC7F97FE}" destId="{55B11632-E64D-47B9-AD5C-7192E6725E2F}" srcOrd="0" destOrd="0" parTransId="{8B2E2C6C-EA38-4DFC-A8DD-B03860DBF380}" sibTransId="{5F0047A7-E446-4AB3-81DA-52B66914BEC9}"/>
    <dgm:cxn modelId="{0823A82E-7DCD-4811-B89D-ADFE3D03114D}" type="presParOf" srcId="{C7D50B67-8034-4C0E-B910-79A9DCA7C7DB}" destId="{1C964EB0-9AC0-447E-B8E2-0E6BBD8A5088}" srcOrd="0" destOrd="0" presId="urn:microsoft.com/office/officeart/2008/layout/LinedList"/>
    <dgm:cxn modelId="{D0D1929E-5370-4602-AC9B-CED029381D87}" type="presParOf" srcId="{C7D50B67-8034-4C0E-B910-79A9DCA7C7DB}" destId="{5E2DA398-DA05-45C6-A458-36EB971B762D}" srcOrd="1" destOrd="0" presId="urn:microsoft.com/office/officeart/2008/layout/LinedList"/>
    <dgm:cxn modelId="{AC9960EB-7D62-456F-A827-884038D2D862}" type="presParOf" srcId="{5E2DA398-DA05-45C6-A458-36EB971B762D}" destId="{CC05A7C8-97FF-495C-97BB-0A750B03C4C6}" srcOrd="0" destOrd="0" presId="urn:microsoft.com/office/officeart/2008/layout/LinedList"/>
    <dgm:cxn modelId="{443B8193-85B7-4E9E-B63B-E74DCDD93FCE}" type="presParOf" srcId="{5E2DA398-DA05-45C6-A458-36EB971B762D}" destId="{3B415433-89EA-44EA-A9DA-26CD07F7CB5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38DE1F3-B263-47C8-A765-AD112A5831D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16053DD-9E8C-48AE-9519-E46C87D4DF0E}">
      <dgm:prSet custT="1"/>
      <dgm:spPr/>
      <dgm:t>
        <a:bodyPr anchor="ctr"/>
        <a:lstStyle/>
        <a:p>
          <a:pPr rtl="0"/>
          <a:r>
            <a:rPr lang="pl-PL" sz="2000" dirty="0" smtClean="0">
              <a:latin typeface="+mj-lt"/>
            </a:rPr>
            <a:t>powiaty </a:t>
          </a:r>
          <a:endParaRPr lang="pl-PL" sz="2000" dirty="0">
            <a:latin typeface="+mj-lt"/>
          </a:endParaRPr>
        </a:p>
      </dgm:t>
    </dgm:pt>
    <dgm:pt modelId="{D217690A-8098-4D55-B6B8-202FF347332F}" type="parTrans" cxnId="{8921CF63-FD34-4308-B899-F7E6FD9DB6AF}">
      <dgm:prSet/>
      <dgm:spPr/>
      <dgm:t>
        <a:bodyPr/>
        <a:lstStyle/>
        <a:p>
          <a:endParaRPr lang="pl-PL"/>
        </a:p>
      </dgm:t>
    </dgm:pt>
    <dgm:pt modelId="{30E43E8A-4DB8-430B-859F-F4283BDAD647}" type="sibTrans" cxnId="{8921CF63-FD34-4308-B899-F7E6FD9DB6AF}">
      <dgm:prSet/>
      <dgm:spPr/>
      <dgm:t>
        <a:bodyPr/>
        <a:lstStyle/>
        <a:p>
          <a:endParaRPr lang="pl-PL"/>
        </a:p>
      </dgm:t>
    </dgm:pt>
    <dgm:pt modelId="{E755AF20-4259-49D8-AA55-4884BED28D79}">
      <dgm:prSet custT="1"/>
      <dgm:spPr/>
      <dgm:t>
        <a:bodyPr anchor="t"/>
        <a:lstStyle/>
        <a:p>
          <a:pPr rtl="0"/>
          <a:r>
            <a:rPr lang="pl-PL" sz="2000" dirty="0" smtClean="0">
              <a:latin typeface="+mj-lt"/>
            </a:rPr>
            <a:t>organizacje pozarządowe statutowo zajmujące się problematyką ochrony środowiska, kultury, oświaty, kultury fizycznej i turystyki, opieki zdrowotnej, bezrobocia oraz pomocy społecznej,</a:t>
          </a:r>
          <a:endParaRPr lang="pl-PL" sz="2000" dirty="0">
            <a:latin typeface="+mj-lt"/>
          </a:endParaRPr>
        </a:p>
      </dgm:t>
    </dgm:pt>
    <dgm:pt modelId="{35BCADF9-E42C-45DD-B041-3A7FDF13C340}" type="parTrans" cxnId="{834B7790-DED3-4A70-8AD0-0FE577086198}">
      <dgm:prSet/>
      <dgm:spPr/>
      <dgm:t>
        <a:bodyPr/>
        <a:lstStyle/>
        <a:p>
          <a:endParaRPr lang="pl-PL"/>
        </a:p>
      </dgm:t>
    </dgm:pt>
    <dgm:pt modelId="{0810CAB7-F5EE-4F00-8265-7D434596C6CC}" type="sibTrans" cxnId="{834B7790-DED3-4A70-8AD0-0FE577086198}">
      <dgm:prSet/>
      <dgm:spPr/>
      <dgm:t>
        <a:bodyPr/>
        <a:lstStyle/>
        <a:p>
          <a:endParaRPr lang="pl-PL"/>
        </a:p>
      </dgm:t>
    </dgm:pt>
    <dgm:pt modelId="{0AA31C38-8F9B-4124-B92D-082CB743106A}">
      <dgm:prSet custT="1"/>
      <dgm:spPr/>
      <dgm:t>
        <a:bodyPr/>
        <a:lstStyle/>
        <a:p>
          <a:pPr rtl="0"/>
          <a:r>
            <a:rPr lang="pl-PL" sz="2000" dirty="0" smtClean="0">
              <a:latin typeface="+mj-lt"/>
            </a:rPr>
            <a:t>spółki wodne i ich związki, jeżeli prace te są finansowane lub dofinansowane ze środków samorządu terytorialnego, budżetu państwa, funduszy celowych, organizacji pozarządowych, spółek wodnych i ich związków</a:t>
          </a:r>
          <a:endParaRPr lang="pl-PL" sz="2000" dirty="0">
            <a:latin typeface="+mj-lt"/>
          </a:endParaRPr>
        </a:p>
      </dgm:t>
    </dgm:pt>
    <dgm:pt modelId="{135276A7-9118-4EB7-AF4B-FEC1F2094D6E}" type="parTrans" cxnId="{32D25AF9-0CC7-40C8-9F84-E323963E6355}">
      <dgm:prSet/>
      <dgm:spPr/>
      <dgm:t>
        <a:bodyPr/>
        <a:lstStyle/>
        <a:p>
          <a:endParaRPr lang="pl-PL"/>
        </a:p>
      </dgm:t>
    </dgm:pt>
    <dgm:pt modelId="{2BEAF35C-60B9-4C3A-B31C-3F4609E59FEF}" type="sibTrans" cxnId="{32D25AF9-0CC7-40C8-9F84-E323963E6355}">
      <dgm:prSet/>
      <dgm:spPr/>
      <dgm:t>
        <a:bodyPr/>
        <a:lstStyle/>
        <a:p>
          <a:endParaRPr lang="pl-PL"/>
        </a:p>
      </dgm:t>
    </dgm:pt>
    <dgm:pt modelId="{58AD6F3C-B8EE-4222-A5D2-C5908D0D7088}">
      <dgm:prSet custT="1"/>
      <dgm:spPr/>
      <dgm:t>
        <a:bodyPr lIns="36000" tIns="0" bIns="0" anchor="t" anchorCtr="0"/>
        <a:lstStyle/>
        <a:p>
          <a:pPr rtl="0"/>
          <a:r>
            <a:rPr lang="pl-PL" sz="2000" dirty="0" smtClean="0">
              <a:latin typeface="+mj-lt"/>
            </a:rPr>
            <a:t>gminy</a:t>
          </a:r>
          <a:endParaRPr lang="pl-PL" sz="2000" dirty="0">
            <a:latin typeface="+mj-lt"/>
          </a:endParaRPr>
        </a:p>
      </dgm:t>
    </dgm:pt>
    <dgm:pt modelId="{728FC15F-5894-4EC3-A887-570AD443D8DF}" type="sibTrans" cxnId="{B9D51087-6246-4CE6-9BB5-E7AD984733D2}">
      <dgm:prSet/>
      <dgm:spPr/>
      <dgm:t>
        <a:bodyPr/>
        <a:lstStyle/>
        <a:p>
          <a:endParaRPr lang="pl-PL"/>
        </a:p>
      </dgm:t>
    </dgm:pt>
    <dgm:pt modelId="{63198B68-E95E-43B9-902E-13DEB0659B0F}" type="parTrans" cxnId="{B9D51087-6246-4CE6-9BB5-E7AD984733D2}">
      <dgm:prSet/>
      <dgm:spPr/>
      <dgm:t>
        <a:bodyPr/>
        <a:lstStyle/>
        <a:p>
          <a:endParaRPr lang="pl-PL"/>
        </a:p>
      </dgm:t>
    </dgm:pt>
    <dgm:pt modelId="{846ADD5B-6FAA-4E85-8169-96AFED3DE835}" type="pres">
      <dgm:prSet presAssocID="{138DE1F3-B263-47C8-A765-AD112A5831D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3B87CD36-B547-4C22-BEAF-798967DD4C2C}" type="pres">
      <dgm:prSet presAssocID="{816053DD-9E8C-48AE-9519-E46C87D4DF0E}" presName="thickLine" presStyleLbl="alignNode1" presStyleIdx="0" presStyleCnt="4"/>
      <dgm:spPr/>
    </dgm:pt>
    <dgm:pt modelId="{C65E1ED9-F1CA-4AAF-A9C0-422133C3CBBD}" type="pres">
      <dgm:prSet presAssocID="{816053DD-9E8C-48AE-9519-E46C87D4DF0E}" presName="horz1" presStyleCnt="0"/>
      <dgm:spPr/>
    </dgm:pt>
    <dgm:pt modelId="{DBE3DC91-F54D-4C9C-86FC-C77186478ACF}" type="pres">
      <dgm:prSet presAssocID="{816053DD-9E8C-48AE-9519-E46C87D4DF0E}" presName="tx1" presStyleLbl="revTx" presStyleIdx="0" presStyleCnt="4"/>
      <dgm:spPr/>
      <dgm:t>
        <a:bodyPr/>
        <a:lstStyle/>
        <a:p>
          <a:endParaRPr lang="pl-PL"/>
        </a:p>
      </dgm:t>
    </dgm:pt>
    <dgm:pt modelId="{9A4AD3BD-E087-47FC-9F70-3A013BBDE491}" type="pres">
      <dgm:prSet presAssocID="{816053DD-9E8C-48AE-9519-E46C87D4DF0E}" presName="vert1" presStyleCnt="0"/>
      <dgm:spPr/>
    </dgm:pt>
    <dgm:pt modelId="{68E6267C-0B91-4DB9-B453-25A51702EE29}" type="pres">
      <dgm:prSet presAssocID="{58AD6F3C-B8EE-4222-A5D2-C5908D0D7088}" presName="thickLine" presStyleLbl="alignNode1" presStyleIdx="1" presStyleCnt="4" custLinFactNeighborY="-20589"/>
      <dgm:spPr/>
    </dgm:pt>
    <dgm:pt modelId="{F027F52C-5B37-47EF-AA31-9214C5EE6A48}" type="pres">
      <dgm:prSet presAssocID="{58AD6F3C-B8EE-4222-A5D2-C5908D0D7088}" presName="horz1" presStyleCnt="0"/>
      <dgm:spPr/>
    </dgm:pt>
    <dgm:pt modelId="{258F2EEE-5ED1-410C-8352-46CB6E1B636D}" type="pres">
      <dgm:prSet presAssocID="{58AD6F3C-B8EE-4222-A5D2-C5908D0D7088}" presName="tx1" presStyleLbl="revTx" presStyleIdx="1" presStyleCnt="4"/>
      <dgm:spPr/>
      <dgm:t>
        <a:bodyPr/>
        <a:lstStyle/>
        <a:p>
          <a:endParaRPr lang="pl-PL"/>
        </a:p>
      </dgm:t>
    </dgm:pt>
    <dgm:pt modelId="{9DE0346A-2813-45EF-AB03-167C27912FDA}" type="pres">
      <dgm:prSet presAssocID="{58AD6F3C-B8EE-4222-A5D2-C5908D0D7088}" presName="vert1" presStyleCnt="0"/>
      <dgm:spPr/>
    </dgm:pt>
    <dgm:pt modelId="{72093123-610A-4D07-83BE-D94E5B0EADC5}" type="pres">
      <dgm:prSet presAssocID="{E755AF20-4259-49D8-AA55-4884BED28D79}" presName="thickLine" presStyleLbl="alignNode1" presStyleIdx="2" presStyleCnt="4" custLinFactNeighborX="-2826" custLinFactNeighborY="-37212"/>
      <dgm:spPr/>
    </dgm:pt>
    <dgm:pt modelId="{59455E19-EBC2-4EB5-9197-C5A4A7618B2D}" type="pres">
      <dgm:prSet presAssocID="{E755AF20-4259-49D8-AA55-4884BED28D79}" presName="horz1" presStyleCnt="0"/>
      <dgm:spPr/>
    </dgm:pt>
    <dgm:pt modelId="{BE213D88-A0EF-433A-810F-806005A26DEC}" type="pres">
      <dgm:prSet presAssocID="{E755AF20-4259-49D8-AA55-4884BED28D79}" presName="tx1" presStyleLbl="revTx" presStyleIdx="2" presStyleCnt="4" custScaleY="141669"/>
      <dgm:spPr/>
      <dgm:t>
        <a:bodyPr/>
        <a:lstStyle/>
        <a:p>
          <a:endParaRPr lang="pl-PL"/>
        </a:p>
      </dgm:t>
    </dgm:pt>
    <dgm:pt modelId="{C17DF721-3841-4D45-9E35-B1A6C163ABBE}" type="pres">
      <dgm:prSet presAssocID="{E755AF20-4259-49D8-AA55-4884BED28D79}" presName="vert1" presStyleCnt="0"/>
      <dgm:spPr/>
    </dgm:pt>
    <dgm:pt modelId="{299F1E6D-A663-4D8F-A7A2-D101BCAAD9D5}" type="pres">
      <dgm:prSet presAssocID="{0AA31C38-8F9B-4124-B92D-082CB743106A}" presName="thickLine" presStyleLbl="alignNode1" presStyleIdx="3" presStyleCnt="4" custLinFactNeighborX="-783" custLinFactNeighborY="-26937"/>
      <dgm:spPr/>
    </dgm:pt>
    <dgm:pt modelId="{D6938A5B-62FA-4D86-B0BD-353457AC37BC}" type="pres">
      <dgm:prSet presAssocID="{0AA31C38-8F9B-4124-B92D-082CB743106A}" presName="horz1" presStyleCnt="0"/>
      <dgm:spPr/>
    </dgm:pt>
    <dgm:pt modelId="{BA8182AB-1582-4179-B0B4-ED790DFBF1F8}" type="pres">
      <dgm:prSet presAssocID="{0AA31C38-8F9B-4124-B92D-082CB743106A}" presName="tx1" presStyleLbl="revTx" presStyleIdx="3" presStyleCnt="4"/>
      <dgm:spPr/>
      <dgm:t>
        <a:bodyPr/>
        <a:lstStyle/>
        <a:p>
          <a:endParaRPr lang="pl-PL"/>
        </a:p>
      </dgm:t>
    </dgm:pt>
    <dgm:pt modelId="{DD47A709-7C43-4850-9C46-511C0DE3D116}" type="pres">
      <dgm:prSet presAssocID="{0AA31C38-8F9B-4124-B92D-082CB743106A}" presName="vert1" presStyleCnt="0"/>
      <dgm:spPr/>
    </dgm:pt>
  </dgm:ptLst>
  <dgm:cxnLst>
    <dgm:cxn modelId="{221987EC-356C-4B65-BFCA-1DBE85E68A48}" type="presOf" srcId="{0AA31C38-8F9B-4124-B92D-082CB743106A}" destId="{BA8182AB-1582-4179-B0B4-ED790DFBF1F8}" srcOrd="0" destOrd="0" presId="urn:microsoft.com/office/officeart/2008/layout/LinedList"/>
    <dgm:cxn modelId="{834B7790-DED3-4A70-8AD0-0FE577086198}" srcId="{138DE1F3-B263-47C8-A765-AD112A5831D7}" destId="{E755AF20-4259-49D8-AA55-4884BED28D79}" srcOrd="2" destOrd="0" parTransId="{35BCADF9-E42C-45DD-B041-3A7FDF13C340}" sibTransId="{0810CAB7-F5EE-4F00-8265-7D434596C6CC}"/>
    <dgm:cxn modelId="{B6A3235D-001D-481B-BA72-2A9CEF3399E5}" type="presOf" srcId="{E755AF20-4259-49D8-AA55-4884BED28D79}" destId="{BE213D88-A0EF-433A-810F-806005A26DEC}" srcOrd="0" destOrd="0" presId="urn:microsoft.com/office/officeart/2008/layout/LinedList"/>
    <dgm:cxn modelId="{BEC86E6C-6964-49A5-B062-07FBBEE8FB2E}" type="presOf" srcId="{58AD6F3C-B8EE-4222-A5D2-C5908D0D7088}" destId="{258F2EEE-5ED1-410C-8352-46CB6E1B636D}" srcOrd="0" destOrd="0" presId="urn:microsoft.com/office/officeart/2008/layout/LinedList"/>
    <dgm:cxn modelId="{32D25AF9-0CC7-40C8-9F84-E323963E6355}" srcId="{138DE1F3-B263-47C8-A765-AD112A5831D7}" destId="{0AA31C38-8F9B-4124-B92D-082CB743106A}" srcOrd="3" destOrd="0" parTransId="{135276A7-9118-4EB7-AF4B-FEC1F2094D6E}" sibTransId="{2BEAF35C-60B9-4C3A-B31C-3F4609E59FEF}"/>
    <dgm:cxn modelId="{1F004FB7-B29F-4B3F-8C06-8C9E7E7DD5ED}" type="presOf" srcId="{138DE1F3-B263-47C8-A765-AD112A5831D7}" destId="{846ADD5B-6FAA-4E85-8169-96AFED3DE835}" srcOrd="0" destOrd="0" presId="urn:microsoft.com/office/officeart/2008/layout/LinedList"/>
    <dgm:cxn modelId="{B9D51087-6246-4CE6-9BB5-E7AD984733D2}" srcId="{138DE1F3-B263-47C8-A765-AD112A5831D7}" destId="{58AD6F3C-B8EE-4222-A5D2-C5908D0D7088}" srcOrd="1" destOrd="0" parTransId="{63198B68-E95E-43B9-902E-13DEB0659B0F}" sibTransId="{728FC15F-5894-4EC3-A887-570AD443D8DF}"/>
    <dgm:cxn modelId="{834177B8-F9C5-406E-ADB3-C97A4E6C24FD}" type="presOf" srcId="{816053DD-9E8C-48AE-9519-E46C87D4DF0E}" destId="{DBE3DC91-F54D-4C9C-86FC-C77186478ACF}" srcOrd="0" destOrd="0" presId="urn:microsoft.com/office/officeart/2008/layout/LinedList"/>
    <dgm:cxn modelId="{8921CF63-FD34-4308-B899-F7E6FD9DB6AF}" srcId="{138DE1F3-B263-47C8-A765-AD112A5831D7}" destId="{816053DD-9E8C-48AE-9519-E46C87D4DF0E}" srcOrd="0" destOrd="0" parTransId="{D217690A-8098-4D55-B6B8-202FF347332F}" sibTransId="{30E43E8A-4DB8-430B-859F-F4283BDAD647}"/>
    <dgm:cxn modelId="{BCF8B2F2-0A51-4967-B33C-A42D972DD928}" type="presParOf" srcId="{846ADD5B-6FAA-4E85-8169-96AFED3DE835}" destId="{3B87CD36-B547-4C22-BEAF-798967DD4C2C}" srcOrd="0" destOrd="0" presId="urn:microsoft.com/office/officeart/2008/layout/LinedList"/>
    <dgm:cxn modelId="{23852B57-81E1-46F7-B63E-21CF48D3344D}" type="presParOf" srcId="{846ADD5B-6FAA-4E85-8169-96AFED3DE835}" destId="{C65E1ED9-F1CA-4AAF-A9C0-422133C3CBBD}" srcOrd="1" destOrd="0" presId="urn:microsoft.com/office/officeart/2008/layout/LinedList"/>
    <dgm:cxn modelId="{CC990A12-08E1-4BE1-A0DB-A71394DADFA8}" type="presParOf" srcId="{C65E1ED9-F1CA-4AAF-A9C0-422133C3CBBD}" destId="{DBE3DC91-F54D-4C9C-86FC-C77186478ACF}" srcOrd="0" destOrd="0" presId="urn:microsoft.com/office/officeart/2008/layout/LinedList"/>
    <dgm:cxn modelId="{4B46D487-DEA9-40D5-9754-F54D3DDC5AA6}" type="presParOf" srcId="{C65E1ED9-F1CA-4AAF-A9C0-422133C3CBBD}" destId="{9A4AD3BD-E087-47FC-9F70-3A013BBDE491}" srcOrd="1" destOrd="0" presId="urn:microsoft.com/office/officeart/2008/layout/LinedList"/>
    <dgm:cxn modelId="{8188E3EA-E91C-473B-B92E-20082469061D}" type="presParOf" srcId="{846ADD5B-6FAA-4E85-8169-96AFED3DE835}" destId="{68E6267C-0B91-4DB9-B453-25A51702EE29}" srcOrd="2" destOrd="0" presId="urn:microsoft.com/office/officeart/2008/layout/LinedList"/>
    <dgm:cxn modelId="{A4CD530B-4D50-4D1E-95C6-6D9CC6778E6A}" type="presParOf" srcId="{846ADD5B-6FAA-4E85-8169-96AFED3DE835}" destId="{F027F52C-5B37-47EF-AA31-9214C5EE6A48}" srcOrd="3" destOrd="0" presId="urn:microsoft.com/office/officeart/2008/layout/LinedList"/>
    <dgm:cxn modelId="{E3CF8D0E-631F-48A0-A676-936818DE5FAE}" type="presParOf" srcId="{F027F52C-5B37-47EF-AA31-9214C5EE6A48}" destId="{258F2EEE-5ED1-410C-8352-46CB6E1B636D}" srcOrd="0" destOrd="0" presId="urn:microsoft.com/office/officeart/2008/layout/LinedList"/>
    <dgm:cxn modelId="{775199D6-2A75-451D-B9D0-79AB02EC09BF}" type="presParOf" srcId="{F027F52C-5B37-47EF-AA31-9214C5EE6A48}" destId="{9DE0346A-2813-45EF-AB03-167C27912FDA}" srcOrd="1" destOrd="0" presId="urn:microsoft.com/office/officeart/2008/layout/LinedList"/>
    <dgm:cxn modelId="{697962EE-5663-431A-810B-A396A3446A7F}" type="presParOf" srcId="{846ADD5B-6FAA-4E85-8169-96AFED3DE835}" destId="{72093123-610A-4D07-83BE-D94E5B0EADC5}" srcOrd="4" destOrd="0" presId="urn:microsoft.com/office/officeart/2008/layout/LinedList"/>
    <dgm:cxn modelId="{8905ACEC-D4E3-45A7-973E-18395F5E1552}" type="presParOf" srcId="{846ADD5B-6FAA-4E85-8169-96AFED3DE835}" destId="{59455E19-EBC2-4EB5-9197-C5A4A7618B2D}" srcOrd="5" destOrd="0" presId="urn:microsoft.com/office/officeart/2008/layout/LinedList"/>
    <dgm:cxn modelId="{66B35D11-FF86-4BC0-8A2B-5C32A585A50B}" type="presParOf" srcId="{59455E19-EBC2-4EB5-9197-C5A4A7618B2D}" destId="{BE213D88-A0EF-433A-810F-806005A26DEC}" srcOrd="0" destOrd="0" presId="urn:microsoft.com/office/officeart/2008/layout/LinedList"/>
    <dgm:cxn modelId="{524FEAE4-0243-4189-B412-FE0788B2ED87}" type="presParOf" srcId="{59455E19-EBC2-4EB5-9197-C5A4A7618B2D}" destId="{C17DF721-3841-4D45-9E35-B1A6C163ABBE}" srcOrd="1" destOrd="0" presId="urn:microsoft.com/office/officeart/2008/layout/LinedList"/>
    <dgm:cxn modelId="{272CC8B5-D9EC-48B9-84D8-B3E403685EDE}" type="presParOf" srcId="{846ADD5B-6FAA-4E85-8169-96AFED3DE835}" destId="{299F1E6D-A663-4D8F-A7A2-D101BCAAD9D5}" srcOrd="6" destOrd="0" presId="urn:microsoft.com/office/officeart/2008/layout/LinedList"/>
    <dgm:cxn modelId="{ECF0C6FA-ED16-4C39-8251-1EFA063AB3AA}" type="presParOf" srcId="{846ADD5B-6FAA-4E85-8169-96AFED3DE835}" destId="{D6938A5B-62FA-4D86-B0BD-353457AC37BC}" srcOrd="7" destOrd="0" presId="urn:microsoft.com/office/officeart/2008/layout/LinedList"/>
    <dgm:cxn modelId="{75644CEA-CAF1-4E73-A71A-6B549ED877A3}" type="presParOf" srcId="{D6938A5B-62FA-4D86-B0BD-353457AC37BC}" destId="{BA8182AB-1582-4179-B0B4-ED790DFBF1F8}" srcOrd="0" destOrd="0" presId="urn:microsoft.com/office/officeart/2008/layout/LinedList"/>
    <dgm:cxn modelId="{FDB4645C-2B94-42FE-AB41-E11045F3649B}" type="presParOf" srcId="{D6938A5B-62FA-4D86-B0BD-353457AC37BC}" destId="{DD47A709-7C43-4850-9C46-511C0DE3D11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3E64101D-C681-49C8-9A17-1731002A8E5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4DA6FCA-3E29-4803-BF59-6295BF2354B1}">
      <dgm:prSet phldrT="[Tekst]"/>
      <dgm:spPr/>
      <dgm:t>
        <a:bodyPr/>
        <a:lstStyle/>
        <a:p>
          <a:r>
            <a:rPr lang="pl-PL" dirty="0" smtClean="0"/>
            <a:t>wniosek</a:t>
          </a:r>
          <a:endParaRPr lang="pl-PL" dirty="0"/>
        </a:p>
      </dgm:t>
    </dgm:pt>
    <dgm:pt modelId="{6334217C-E893-468B-BDB7-37697B439B25}" type="parTrans" cxnId="{3A306AD1-D743-44D9-B4DA-93EC2CFEEE6C}">
      <dgm:prSet/>
      <dgm:spPr/>
      <dgm:t>
        <a:bodyPr/>
        <a:lstStyle/>
        <a:p>
          <a:endParaRPr lang="pl-PL"/>
        </a:p>
      </dgm:t>
    </dgm:pt>
    <dgm:pt modelId="{D99CBFE0-F22D-4564-B1C5-71D33A09F83E}" type="sibTrans" cxnId="{3A306AD1-D743-44D9-B4DA-93EC2CFEEE6C}">
      <dgm:prSet/>
      <dgm:spPr/>
      <dgm:t>
        <a:bodyPr/>
        <a:lstStyle/>
        <a:p>
          <a:endParaRPr lang="pl-PL"/>
        </a:p>
      </dgm:t>
    </dgm:pt>
    <dgm:pt modelId="{B47CD8F1-6701-47AE-AB91-223AD2E3BDBE}">
      <dgm:prSet phldrT="[Tekst]" custT="1"/>
      <dgm:spPr/>
      <dgm:t>
        <a:bodyPr/>
        <a:lstStyle/>
        <a:p>
          <a:r>
            <a:rPr lang="pl-PL" sz="2400" dirty="0" smtClean="0">
              <a:latin typeface="+mj-lt"/>
            </a:rPr>
            <a:t>złożyć wniosek</a:t>
          </a:r>
          <a:endParaRPr lang="pl-PL" sz="2400" dirty="0"/>
        </a:p>
      </dgm:t>
    </dgm:pt>
    <dgm:pt modelId="{58674ADE-0D76-4D84-B513-D3A6E2AF8901}" type="parTrans" cxnId="{AFA5AEB7-B9BE-460D-89D7-C0E6CF6CF7DD}">
      <dgm:prSet/>
      <dgm:spPr/>
      <dgm:t>
        <a:bodyPr/>
        <a:lstStyle/>
        <a:p>
          <a:endParaRPr lang="pl-PL"/>
        </a:p>
      </dgm:t>
    </dgm:pt>
    <dgm:pt modelId="{71F10B59-DDE0-4421-AAFE-E740005F4382}" type="sibTrans" cxnId="{AFA5AEB7-B9BE-460D-89D7-C0E6CF6CF7DD}">
      <dgm:prSet/>
      <dgm:spPr/>
      <dgm:t>
        <a:bodyPr/>
        <a:lstStyle/>
        <a:p>
          <a:endParaRPr lang="pl-PL"/>
        </a:p>
      </dgm:t>
    </dgm:pt>
    <dgm:pt modelId="{1F32621C-FC9C-4AF3-BBD8-40BA736CF839}">
      <dgm:prSet phldrT="[Tekst]"/>
      <dgm:spPr/>
      <dgm:t>
        <a:bodyPr/>
        <a:lstStyle/>
        <a:p>
          <a:r>
            <a:rPr lang="pl-PL" dirty="0" smtClean="0"/>
            <a:t>.</a:t>
          </a:r>
          <a:endParaRPr lang="pl-PL" dirty="0"/>
        </a:p>
      </dgm:t>
    </dgm:pt>
    <dgm:pt modelId="{D50CBA8C-99B2-4198-B908-44507722222B}" type="parTrans" cxnId="{A015EDB4-FE98-449C-8801-C87DF2E73AE8}">
      <dgm:prSet/>
      <dgm:spPr/>
      <dgm:t>
        <a:bodyPr/>
        <a:lstStyle/>
        <a:p>
          <a:endParaRPr lang="pl-PL"/>
        </a:p>
      </dgm:t>
    </dgm:pt>
    <dgm:pt modelId="{60C79B58-37B6-4EFB-BC69-D95B1DDC4F26}" type="sibTrans" cxnId="{A015EDB4-FE98-449C-8801-C87DF2E73AE8}">
      <dgm:prSet/>
      <dgm:spPr/>
      <dgm:t>
        <a:bodyPr/>
        <a:lstStyle/>
        <a:p>
          <a:endParaRPr lang="pl-PL"/>
        </a:p>
      </dgm:t>
    </dgm:pt>
    <dgm:pt modelId="{577DC3AC-C7D2-45E8-85E0-BB2C56A4A146}">
      <dgm:prSet phldrT="[Tekst]" custT="1"/>
      <dgm:spPr/>
      <dgm:t>
        <a:bodyPr/>
        <a:lstStyle/>
        <a:p>
          <a:r>
            <a:rPr lang="pl-PL" sz="2400" dirty="0" smtClean="0">
              <a:latin typeface="+mj-lt"/>
            </a:rPr>
            <a:t>we wniosku określić zawód oraz niezbędne i pożądane kwalifikacje</a:t>
          </a:r>
          <a:r>
            <a:rPr lang="pl-PL" sz="2400" dirty="0" smtClean="0"/>
            <a:t> </a:t>
          </a:r>
          <a:endParaRPr lang="pl-PL" sz="2400" dirty="0"/>
        </a:p>
      </dgm:t>
    </dgm:pt>
    <dgm:pt modelId="{90053EE5-D707-450C-892E-24B4BA17620C}" type="parTrans" cxnId="{64E69542-83AA-4571-AB71-FCC059D75A68}">
      <dgm:prSet/>
      <dgm:spPr/>
      <dgm:t>
        <a:bodyPr/>
        <a:lstStyle/>
        <a:p>
          <a:endParaRPr lang="pl-PL"/>
        </a:p>
      </dgm:t>
    </dgm:pt>
    <dgm:pt modelId="{09186102-261D-427D-AD33-E650299CE959}" type="sibTrans" cxnId="{64E69542-83AA-4571-AB71-FCC059D75A68}">
      <dgm:prSet/>
      <dgm:spPr/>
      <dgm:t>
        <a:bodyPr/>
        <a:lstStyle/>
        <a:p>
          <a:endParaRPr lang="pl-PL"/>
        </a:p>
      </dgm:t>
    </dgm:pt>
    <dgm:pt modelId="{A77C8100-F705-423C-9F96-861F0B282EDC}">
      <dgm:prSet phldrT="[Tekst]"/>
      <dgm:spPr/>
      <dgm:t>
        <a:bodyPr/>
        <a:lstStyle/>
        <a:p>
          <a:r>
            <a:rPr lang="pl-PL" dirty="0" smtClean="0"/>
            <a:t>.</a:t>
          </a:r>
          <a:endParaRPr lang="pl-PL" dirty="0"/>
        </a:p>
      </dgm:t>
    </dgm:pt>
    <dgm:pt modelId="{E4F91CFA-79B0-4598-A377-3769D0F98602}" type="parTrans" cxnId="{2E422138-A251-494A-B148-23E481E2D27A}">
      <dgm:prSet/>
      <dgm:spPr/>
      <dgm:t>
        <a:bodyPr/>
        <a:lstStyle/>
        <a:p>
          <a:endParaRPr lang="pl-PL"/>
        </a:p>
      </dgm:t>
    </dgm:pt>
    <dgm:pt modelId="{0BE7157B-0A03-4F04-9351-690E69C4690F}" type="sibTrans" cxnId="{2E422138-A251-494A-B148-23E481E2D27A}">
      <dgm:prSet/>
      <dgm:spPr/>
      <dgm:t>
        <a:bodyPr/>
        <a:lstStyle/>
        <a:p>
          <a:endParaRPr lang="pl-PL"/>
        </a:p>
      </dgm:t>
    </dgm:pt>
    <dgm:pt modelId="{19F69F1B-E4CF-41DB-AA60-0DC98FB97EB0}">
      <dgm:prSet phldrT="[Tekst]" custT="1"/>
      <dgm:spPr/>
      <dgm:t>
        <a:bodyPr/>
        <a:lstStyle/>
        <a:p>
          <a:r>
            <a:rPr lang="pl-PL" sz="2400" dirty="0" smtClean="0">
              <a:latin typeface="+mj-lt"/>
            </a:rPr>
            <a:t>rekrutacja kandydatów przez Urząd Pracy spośród zarejestrowanych osób bezrobotnych</a:t>
          </a:r>
          <a:endParaRPr lang="pl-PL" sz="2400" dirty="0"/>
        </a:p>
      </dgm:t>
    </dgm:pt>
    <dgm:pt modelId="{B86ABE47-D84B-40F2-8296-CD4C5B1A755A}" type="parTrans" cxnId="{2B2DE7B3-6E30-4B55-A3DA-BA3109B1BD79}">
      <dgm:prSet/>
      <dgm:spPr/>
      <dgm:t>
        <a:bodyPr/>
        <a:lstStyle/>
        <a:p>
          <a:endParaRPr lang="pl-PL"/>
        </a:p>
      </dgm:t>
    </dgm:pt>
    <dgm:pt modelId="{B68839D2-3AA3-47C7-846B-61C26844BB4B}" type="sibTrans" cxnId="{2B2DE7B3-6E30-4B55-A3DA-BA3109B1BD79}">
      <dgm:prSet/>
      <dgm:spPr/>
      <dgm:t>
        <a:bodyPr/>
        <a:lstStyle/>
        <a:p>
          <a:endParaRPr lang="pl-PL"/>
        </a:p>
      </dgm:t>
    </dgm:pt>
    <dgm:pt modelId="{F214F0D2-F94A-4667-944C-4BC78CA40470}">
      <dgm:prSet phldrT="[Tekst]" custT="1"/>
      <dgm:spPr/>
      <dgm:t>
        <a:bodyPr/>
        <a:lstStyle/>
        <a:p>
          <a:r>
            <a:rPr lang="pl-PL" sz="2400" dirty="0" smtClean="0">
              <a:latin typeface="+mj-lt"/>
            </a:rPr>
            <a:t>w pierwszej kolejności bezrobotni będący dłużnikami alimentacyjnymi</a:t>
          </a:r>
          <a:endParaRPr lang="pl-PL" sz="2400" dirty="0"/>
        </a:p>
      </dgm:t>
    </dgm:pt>
    <dgm:pt modelId="{D9222EA8-5DB7-4C41-86EE-5DD696901781}" type="parTrans" cxnId="{44648B78-E116-4E17-9F86-B7DA93D34BE8}">
      <dgm:prSet/>
      <dgm:spPr/>
      <dgm:t>
        <a:bodyPr/>
        <a:lstStyle/>
        <a:p>
          <a:endParaRPr lang="pl-PL"/>
        </a:p>
      </dgm:t>
    </dgm:pt>
    <dgm:pt modelId="{8719ABC3-8C4F-49CB-86B2-CD73B6A868B0}" type="sibTrans" cxnId="{44648B78-E116-4E17-9F86-B7DA93D34BE8}">
      <dgm:prSet/>
      <dgm:spPr/>
      <dgm:t>
        <a:bodyPr/>
        <a:lstStyle/>
        <a:p>
          <a:endParaRPr lang="pl-PL"/>
        </a:p>
      </dgm:t>
    </dgm:pt>
    <dgm:pt modelId="{E47425F1-77C3-430F-BAFA-3253A4A81666}" type="pres">
      <dgm:prSet presAssocID="{3E64101D-C681-49C8-9A17-1731002A8E5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15FAED3-9565-4BD4-A3DC-30E7E6E302F8}" type="pres">
      <dgm:prSet presAssocID="{14DA6FCA-3E29-4803-BF59-6295BF2354B1}" presName="composite" presStyleCnt="0"/>
      <dgm:spPr/>
    </dgm:pt>
    <dgm:pt modelId="{77344D34-DEF6-4F0D-8E94-79A1EDDDE162}" type="pres">
      <dgm:prSet presAssocID="{14DA6FCA-3E29-4803-BF59-6295BF2354B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6AE36E1-515F-4A1A-8986-3846EC729C1E}" type="pres">
      <dgm:prSet presAssocID="{14DA6FCA-3E29-4803-BF59-6295BF2354B1}" presName="descendantText" presStyleLbl="alignAcc1" presStyleIdx="0" presStyleCnt="3" custScaleY="100000" custLinFactNeighborX="-16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20E56BA-B8D6-4D95-A93C-4EF8128C94D0}" type="pres">
      <dgm:prSet presAssocID="{D99CBFE0-F22D-4564-B1C5-71D33A09F83E}" presName="sp" presStyleCnt="0"/>
      <dgm:spPr/>
    </dgm:pt>
    <dgm:pt modelId="{60EAFDBE-C864-4B33-9CB5-78E58259112B}" type="pres">
      <dgm:prSet presAssocID="{1F32621C-FC9C-4AF3-BBD8-40BA736CF839}" presName="composite" presStyleCnt="0"/>
      <dgm:spPr/>
    </dgm:pt>
    <dgm:pt modelId="{0ACE351A-5048-49B5-834C-F902CAF85FA7}" type="pres">
      <dgm:prSet presAssocID="{1F32621C-FC9C-4AF3-BBD8-40BA736CF839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171E1C2-B25D-4B3B-AABC-2491F7D7C83E}" type="pres">
      <dgm:prSet presAssocID="{1F32621C-FC9C-4AF3-BBD8-40BA736CF839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8A70DF3-6B30-4FB1-8DBD-0484C5EB92B9}" type="pres">
      <dgm:prSet presAssocID="{60C79B58-37B6-4EFB-BC69-D95B1DDC4F26}" presName="sp" presStyleCnt="0"/>
      <dgm:spPr/>
    </dgm:pt>
    <dgm:pt modelId="{5C2E69FC-E76A-4D6B-8424-DBBA6B13BE1E}" type="pres">
      <dgm:prSet presAssocID="{A77C8100-F705-423C-9F96-861F0B282EDC}" presName="composite" presStyleCnt="0"/>
      <dgm:spPr/>
    </dgm:pt>
    <dgm:pt modelId="{C8936B68-EC88-4F9B-9E27-0FF344CDDEB2}" type="pres">
      <dgm:prSet presAssocID="{A77C8100-F705-423C-9F96-861F0B282ED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21A506E-2F8B-4772-B456-B5EFE6952E64}" type="pres">
      <dgm:prSet presAssocID="{A77C8100-F705-423C-9F96-861F0B282EDC}" presName="descendantText" presStyleLbl="alignAcc1" presStyleIdx="2" presStyleCnt="3" custScaleX="99620" custScaleY="181620" custLinFactNeighborX="992" custLinFactNeighborY="800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23FCC598-BC3E-4087-BF23-7E1E3F2017B4}" type="presOf" srcId="{14DA6FCA-3E29-4803-BF59-6295BF2354B1}" destId="{77344D34-DEF6-4F0D-8E94-79A1EDDDE162}" srcOrd="0" destOrd="0" presId="urn:microsoft.com/office/officeart/2005/8/layout/chevron2"/>
    <dgm:cxn modelId="{ED94FCBD-8449-4406-BBB7-6563FE76A15B}" type="presOf" srcId="{F214F0D2-F94A-4667-944C-4BC78CA40470}" destId="{621A506E-2F8B-4772-B456-B5EFE6952E64}" srcOrd="0" destOrd="1" presId="urn:microsoft.com/office/officeart/2005/8/layout/chevron2"/>
    <dgm:cxn modelId="{2E422138-A251-494A-B148-23E481E2D27A}" srcId="{3E64101D-C681-49C8-9A17-1731002A8E50}" destId="{A77C8100-F705-423C-9F96-861F0B282EDC}" srcOrd="2" destOrd="0" parTransId="{E4F91CFA-79B0-4598-A377-3769D0F98602}" sibTransId="{0BE7157B-0A03-4F04-9351-690E69C4690F}"/>
    <dgm:cxn modelId="{A015EDB4-FE98-449C-8801-C87DF2E73AE8}" srcId="{3E64101D-C681-49C8-9A17-1731002A8E50}" destId="{1F32621C-FC9C-4AF3-BBD8-40BA736CF839}" srcOrd="1" destOrd="0" parTransId="{D50CBA8C-99B2-4198-B908-44507722222B}" sibTransId="{60C79B58-37B6-4EFB-BC69-D95B1DDC4F26}"/>
    <dgm:cxn modelId="{64E69542-83AA-4571-AB71-FCC059D75A68}" srcId="{1F32621C-FC9C-4AF3-BBD8-40BA736CF839}" destId="{577DC3AC-C7D2-45E8-85E0-BB2C56A4A146}" srcOrd="0" destOrd="0" parTransId="{90053EE5-D707-450C-892E-24B4BA17620C}" sibTransId="{09186102-261D-427D-AD33-E650299CE959}"/>
    <dgm:cxn modelId="{D4A8AFC2-F76D-4B62-815F-13524BB723BA}" type="presOf" srcId="{1F32621C-FC9C-4AF3-BBD8-40BA736CF839}" destId="{0ACE351A-5048-49B5-834C-F902CAF85FA7}" srcOrd="0" destOrd="0" presId="urn:microsoft.com/office/officeart/2005/8/layout/chevron2"/>
    <dgm:cxn modelId="{4F3C4903-0FC8-49D4-A6EA-C3E402355CEC}" type="presOf" srcId="{3E64101D-C681-49C8-9A17-1731002A8E50}" destId="{E47425F1-77C3-430F-BAFA-3253A4A81666}" srcOrd="0" destOrd="0" presId="urn:microsoft.com/office/officeart/2005/8/layout/chevron2"/>
    <dgm:cxn modelId="{3A306AD1-D743-44D9-B4DA-93EC2CFEEE6C}" srcId="{3E64101D-C681-49C8-9A17-1731002A8E50}" destId="{14DA6FCA-3E29-4803-BF59-6295BF2354B1}" srcOrd="0" destOrd="0" parTransId="{6334217C-E893-468B-BDB7-37697B439B25}" sibTransId="{D99CBFE0-F22D-4564-B1C5-71D33A09F83E}"/>
    <dgm:cxn modelId="{2B2DE7B3-6E30-4B55-A3DA-BA3109B1BD79}" srcId="{A77C8100-F705-423C-9F96-861F0B282EDC}" destId="{19F69F1B-E4CF-41DB-AA60-0DC98FB97EB0}" srcOrd="0" destOrd="0" parTransId="{B86ABE47-D84B-40F2-8296-CD4C5B1A755A}" sibTransId="{B68839D2-3AA3-47C7-846B-61C26844BB4B}"/>
    <dgm:cxn modelId="{2C96BE74-9A8D-409A-8794-A26DDB0B77CA}" type="presOf" srcId="{B47CD8F1-6701-47AE-AB91-223AD2E3BDBE}" destId="{F6AE36E1-515F-4A1A-8986-3846EC729C1E}" srcOrd="0" destOrd="0" presId="urn:microsoft.com/office/officeart/2005/8/layout/chevron2"/>
    <dgm:cxn modelId="{73E5531B-2F79-4757-A7F0-5F71E2A6E24D}" type="presOf" srcId="{19F69F1B-E4CF-41DB-AA60-0DC98FB97EB0}" destId="{621A506E-2F8B-4772-B456-B5EFE6952E64}" srcOrd="0" destOrd="0" presId="urn:microsoft.com/office/officeart/2005/8/layout/chevron2"/>
    <dgm:cxn modelId="{412D0077-019B-4509-ACC4-75BEB9470E46}" type="presOf" srcId="{A77C8100-F705-423C-9F96-861F0B282EDC}" destId="{C8936B68-EC88-4F9B-9E27-0FF344CDDEB2}" srcOrd="0" destOrd="0" presId="urn:microsoft.com/office/officeart/2005/8/layout/chevron2"/>
    <dgm:cxn modelId="{9986A79F-4254-40D1-BCAB-EB432EDFB1A9}" type="presOf" srcId="{577DC3AC-C7D2-45E8-85E0-BB2C56A4A146}" destId="{1171E1C2-B25D-4B3B-AABC-2491F7D7C83E}" srcOrd="0" destOrd="0" presId="urn:microsoft.com/office/officeart/2005/8/layout/chevron2"/>
    <dgm:cxn modelId="{AFA5AEB7-B9BE-460D-89D7-C0E6CF6CF7DD}" srcId="{14DA6FCA-3E29-4803-BF59-6295BF2354B1}" destId="{B47CD8F1-6701-47AE-AB91-223AD2E3BDBE}" srcOrd="0" destOrd="0" parTransId="{58674ADE-0D76-4D84-B513-D3A6E2AF8901}" sibTransId="{71F10B59-DDE0-4421-AAFE-E740005F4382}"/>
    <dgm:cxn modelId="{44648B78-E116-4E17-9F86-B7DA93D34BE8}" srcId="{A77C8100-F705-423C-9F96-861F0B282EDC}" destId="{F214F0D2-F94A-4667-944C-4BC78CA40470}" srcOrd="1" destOrd="0" parTransId="{D9222EA8-5DB7-4C41-86EE-5DD696901781}" sibTransId="{8719ABC3-8C4F-49CB-86B2-CD73B6A868B0}"/>
    <dgm:cxn modelId="{379AAA5F-7348-4014-9590-6932C7424673}" type="presParOf" srcId="{E47425F1-77C3-430F-BAFA-3253A4A81666}" destId="{615FAED3-9565-4BD4-A3DC-30E7E6E302F8}" srcOrd="0" destOrd="0" presId="urn:microsoft.com/office/officeart/2005/8/layout/chevron2"/>
    <dgm:cxn modelId="{D66B34C0-3E6D-448E-9CD3-FAF355AC42E8}" type="presParOf" srcId="{615FAED3-9565-4BD4-A3DC-30E7E6E302F8}" destId="{77344D34-DEF6-4F0D-8E94-79A1EDDDE162}" srcOrd="0" destOrd="0" presId="urn:microsoft.com/office/officeart/2005/8/layout/chevron2"/>
    <dgm:cxn modelId="{22FCD28E-2F6C-48B2-8544-51AA8741FF50}" type="presParOf" srcId="{615FAED3-9565-4BD4-A3DC-30E7E6E302F8}" destId="{F6AE36E1-515F-4A1A-8986-3846EC729C1E}" srcOrd="1" destOrd="0" presId="urn:microsoft.com/office/officeart/2005/8/layout/chevron2"/>
    <dgm:cxn modelId="{65BCC790-CBA4-4E02-B7AD-EB2A29E42096}" type="presParOf" srcId="{E47425F1-77C3-430F-BAFA-3253A4A81666}" destId="{F20E56BA-B8D6-4D95-A93C-4EF8128C94D0}" srcOrd="1" destOrd="0" presId="urn:microsoft.com/office/officeart/2005/8/layout/chevron2"/>
    <dgm:cxn modelId="{DAC3E7AE-54B4-4476-A690-D5334690A922}" type="presParOf" srcId="{E47425F1-77C3-430F-BAFA-3253A4A81666}" destId="{60EAFDBE-C864-4B33-9CB5-78E58259112B}" srcOrd="2" destOrd="0" presId="urn:microsoft.com/office/officeart/2005/8/layout/chevron2"/>
    <dgm:cxn modelId="{351CCF3C-D4E8-4BB2-B13B-214ABDC9B8F6}" type="presParOf" srcId="{60EAFDBE-C864-4B33-9CB5-78E58259112B}" destId="{0ACE351A-5048-49B5-834C-F902CAF85FA7}" srcOrd="0" destOrd="0" presId="urn:microsoft.com/office/officeart/2005/8/layout/chevron2"/>
    <dgm:cxn modelId="{0443B69C-F8BF-4892-91CE-C33399412915}" type="presParOf" srcId="{60EAFDBE-C864-4B33-9CB5-78E58259112B}" destId="{1171E1C2-B25D-4B3B-AABC-2491F7D7C83E}" srcOrd="1" destOrd="0" presId="urn:microsoft.com/office/officeart/2005/8/layout/chevron2"/>
    <dgm:cxn modelId="{9533829E-F729-4CD5-A59B-BFF846B123A9}" type="presParOf" srcId="{E47425F1-77C3-430F-BAFA-3253A4A81666}" destId="{C8A70DF3-6B30-4FB1-8DBD-0484C5EB92B9}" srcOrd="3" destOrd="0" presId="urn:microsoft.com/office/officeart/2005/8/layout/chevron2"/>
    <dgm:cxn modelId="{394F2640-1329-430E-BB78-8A8EF6C32DED}" type="presParOf" srcId="{E47425F1-77C3-430F-BAFA-3253A4A81666}" destId="{5C2E69FC-E76A-4D6B-8424-DBBA6B13BE1E}" srcOrd="4" destOrd="0" presId="urn:microsoft.com/office/officeart/2005/8/layout/chevron2"/>
    <dgm:cxn modelId="{C0553E79-F60B-45A1-AE29-85D025A06239}" type="presParOf" srcId="{5C2E69FC-E76A-4D6B-8424-DBBA6B13BE1E}" destId="{C8936B68-EC88-4F9B-9E27-0FF344CDDEB2}" srcOrd="0" destOrd="0" presId="urn:microsoft.com/office/officeart/2005/8/layout/chevron2"/>
    <dgm:cxn modelId="{E93B3576-29C1-4377-832C-E5840237D694}" type="presParOf" srcId="{5C2E69FC-E76A-4D6B-8424-DBBA6B13BE1E}" destId="{621A506E-2F8B-4772-B456-B5EFE6952E6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6CB96289-6C5C-4B0B-B46E-76ADC6A789E6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B9439B0-ABDE-451F-9D1D-8DD2145FFFC1}">
      <dgm:prSet phldrT="[Tekst]"/>
      <dgm:spPr/>
      <dgm:t>
        <a:bodyPr/>
        <a:lstStyle/>
        <a:p>
          <a:r>
            <a:rPr lang="pl-PL" dirty="0" smtClean="0"/>
            <a:t>.</a:t>
          </a:r>
          <a:endParaRPr lang="pl-PL" dirty="0"/>
        </a:p>
      </dgm:t>
    </dgm:pt>
    <dgm:pt modelId="{598CE13F-737C-41FF-8683-762F2F075425}" type="parTrans" cxnId="{DAB8FEDD-A483-4DAA-979F-B10CDDC3D2BF}">
      <dgm:prSet/>
      <dgm:spPr/>
      <dgm:t>
        <a:bodyPr/>
        <a:lstStyle/>
        <a:p>
          <a:endParaRPr lang="pl-PL"/>
        </a:p>
      </dgm:t>
    </dgm:pt>
    <dgm:pt modelId="{581DF925-692E-47C9-8DCC-114039C730BB}" type="sibTrans" cxnId="{DAB8FEDD-A483-4DAA-979F-B10CDDC3D2BF}">
      <dgm:prSet/>
      <dgm:spPr/>
      <dgm:t>
        <a:bodyPr/>
        <a:lstStyle/>
        <a:p>
          <a:endParaRPr lang="pl-PL"/>
        </a:p>
      </dgm:t>
    </dgm:pt>
    <dgm:pt modelId="{A567FE2B-9EB8-49A1-9014-D3B0F69C4B91}">
      <dgm:prSet phldrT="[Tekst]" custT="1"/>
      <dgm:spPr/>
      <dgm:t>
        <a:bodyPr/>
        <a:lstStyle/>
        <a:p>
          <a:pPr algn="just"/>
          <a:r>
            <a:rPr lang="pl-PL" sz="2000" dirty="0" smtClean="0">
              <a:latin typeface="+mj-lt"/>
            </a:rPr>
            <a:t>W przypadku rozwiązania umowy o pracę przez skierowaną osobę bezrobotną, rozwiązania z nim umowy o pracę na podstawie art. 52 ustawy z dnia 26 czerwca 1974 r. - Kodeks pracy lub wygaśnięcia stosunku pracy skierowanej osoby bezrobotnej w trakcie okresu </a:t>
          </a:r>
          <a:r>
            <a:rPr lang="pl-PL" sz="2000" smtClean="0">
              <a:latin typeface="+mj-lt"/>
            </a:rPr>
            <a:t>objętego refundacją, </a:t>
          </a:r>
          <a:r>
            <a:rPr lang="pl-PL" sz="2000" dirty="0" smtClean="0">
              <a:latin typeface="+mj-lt"/>
            </a:rPr>
            <a:t>Urząd Pracy </a:t>
          </a:r>
          <a:r>
            <a:rPr lang="pl-PL" sz="2000" b="1" dirty="0" smtClean="0">
              <a:latin typeface="+mj-lt"/>
            </a:rPr>
            <a:t>kieruje na zwolnione stanowisko pracy inną osobę bezrobotną.</a:t>
          </a:r>
          <a:endParaRPr lang="pl-PL" sz="2000" b="1" dirty="0">
            <a:latin typeface="+mj-lt"/>
          </a:endParaRPr>
        </a:p>
      </dgm:t>
    </dgm:pt>
    <dgm:pt modelId="{1849BA63-5074-4345-82E8-43F9323EC15F}" type="parTrans" cxnId="{6232D107-A944-46A4-B63C-5DFE5E0740D2}">
      <dgm:prSet/>
      <dgm:spPr/>
      <dgm:t>
        <a:bodyPr/>
        <a:lstStyle/>
        <a:p>
          <a:endParaRPr lang="pl-PL"/>
        </a:p>
      </dgm:t>
    </dgm:pt>
    <dgm:pt modelId="{3E529C9D-71D5-4981-8B16-EBA339AFD7E0}" type="sibTrans" cxnId="{6232D107-A944-46A4-B63C-5DFE5E0740D2}">
      <dgm:prSet/>
      <dgm:spPr/>
      <dgm:t>
        <a:bodyPr/>
        <a:lstStyle/>
        <a:p>
          <a:endParaRPr lang="pl-PL"/>
        </a:p>
      </dgm:t>
    </dgm:pt>
    <dgm:pt modelId="{BAD46ADE-8DEC-435E-B0D2-1532257D2A56}">
      <dgm:prSet custT="1"/>
      <dgm:spPr/>
      <dgm:t>
        <a:bodyPr/>
        <a:lstStyle/>
        <a:p>
          <a:pPr algn="just"/>
          <a:r>
            <a:rPr lang="pl-PL" sz="2000" dirty="0" smtClean="0">
              <a:latin typeface="+mj-lt"/>
            </a:rPr>
            <a:t>W przypadku </a:t>
          </a:r>
          <a:r>
            <a:rPr lang="pl-PL" sz="2000" b="1" dirty="0" smtClean="0">
              <a:latin typeface="+mj-lt"/>
            </a:rPr>
            <a:t>odmowy przyjęcia skierowanej osoby bezrobotnej </a:t>
          </a:r>
          <a:r>
            <a:rPr lang="pl-PL" sz="2000" dirty="0" smtClean="0">
              <a:latin typeface="+mj-lt"/>
            </a:rPr>
            <a:t>na zwolnione stanowisko pracy lub naruszenie innych warunków umowy powoduje </a:t>
          </a:r>
          <a:r>
            <a:rPr lang="pl-PL" sz="2000" b="1" dirty="0" smtClean="0">
              <a:latin typeface="+mj-lt"/>
            </a:rPr>
            <a:t>zwrot przez Pracodawcę uzyskanej pomocy </a:t>
          </a:r>
          <a:r>
            <a:rPr lang="pl-PL" sz="2000" dirty="0" smtClean="0">
              <a:latin typeface="+mj-lt"/>
            </a:rPr>
            <a:t>w całości wraz z odsetkami ustawowymi naliczonymi od dnia otrzymania pierwszej refundacji, w terminie 30 dni od dnia doręczenia wezwania Starosty. W przypadku braku możliwości skierowania osoby bezrobotnej przez Urząd Pracy na zwolnione stanowisko pracy, Pracodawca nie zwraca uzyskanej pomocy za okres, w którym uprzednio skierowana osoba bezrobotna pozostawała w zatrudnieniu. </a:t>
          </a:r>
          <a:endParaRPr lang="pl-PL" sz="2000" dirty="0">
            <a:latin typeface="+mj-lt"/>
          </a:endParaRPr>
        </a:p>
      </dgm:t>
    </dgm:pt>
    <dgm:pt modelId="{957F6F92-6145-4F4E-923A-16E91233C09E}" type="parTrans" cxnId="{BEE2DE51-AF21-48DB-A1D0-60071DEBEE76}">
      <dgm:prSet/>
      <dgm:spPr/>
      <dgm:t>
        <a:bodyPr/>
        <a:lstStyle/>
        <a:p>
          <a:endParaRPr lang="pl-PL"/>
        </a:p>
      </dgm:t>
    </dgm:pt>
    <dgm:pt modelId="{231DB61B-1C72-4ACF-8B07-3BDFEFB6E373}" type="sibTrans" cxnId="{BEE2DE51-AF21-48DB-A1D0-60071DEBEE76}">
      <dgm:prSet/>
      <dgm:spPr/>
      <dgm:t>
        <a:bodyPr/>
        <a:lstStyle/>
        <a:p>
          <a:endParaRPr lang="pl-PL"/>
        </a:p>
      </dgm:t>
    </dgm:pt>
    <dgm:pt modelId="{D1A700A2-1A83-4AE5-9693-BCD7A0A6CEE1}" type="pres">
      <dgm:prSet presAssocID="{6CB96289-6C5C-4B0B-B46E-76ADC6A789E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A03474B1-8FA8-494C-9C53-D44FCF63A457}" type="pres">
      <dgm:prSet presAssocID="{9B9439B0-ABDE-451F-9D1D-8DD2145FFFC1}" presName="thickLine" presStyleLbl="alignNode1" presStyleIdx="0" presStyleCnt="1"/>
      <dgm:spPr/>
    </dgm:pt>
    <dgm:pt modelId="{8A3C44B8-C0CF-40A5-812C-FACC82D7E921}" type="pres">
      <dgm:prSet presAssocID="{9B9439B0-ABDE-451F-9D1D-8DD2145FFFC1}" presName="horz1" presStyleCnt="0"/>
      <dgm:spPr/>
    </dgm:pt>
    <dgm:pt modelId="{5895798F-3D8F-4B93-9540-DAB7E4F7E509}" type="pres">
      <dgm:prSet presAssocID="{9B9439B0-ABDE-451F-9D1D-8DD2145FFFC1}" presName="tx1" presStyleLbl="revTx" presStyleIdx="0" presStyleCnt="3" custFlipHor="1" custScaleX="3646"/>
      <dgm:spPr/>
      <dgm:t>
        <a:bodyPr/>
        <a:lstStyle/>
        <a:p>
          <a:endParaRPr lang="pl-PL"/>
        </a:p>
      </dgm:t>
    </dgm:pt>
    <dgm:pt modelId="{3E7E7450-E4D7-4170-B5C3-0C40CC6F0C11}" type="pres">
      <dgm:prSet presAssocID="{9B9439B0-ABDE-451F-9D1D-8DD2145FFFC1}" presName="vert1" presStyleCnt="0"/>
      <dgm:spPr/>
    </dgm:pt>
    <dgm:pt modelId="{BD791550-8ACF-4BDE-9CB5-4A2297B9046E}" type="pres">
      <dgm:prSet presAssocID="{A567FE2B-9EB8-49A1-9014-D3B0F69C4B91}" presName="vertSpace2a" presStyleCnt="0"/>
      <dgm:spPr/>
    </dgm:pt>
    <dgm:pt modelId="{F53A3A23-0ADE-40B6-914C-B97BE4424AC9}" type="pres">
      <dgm:prSet presAssocID="{A567FE2B-9EB8-49A1-9014-D3B0F69C4B91}" presName="horz2" presStyleCnt="0"/>
      <dgm:spPr/>
    </dgm:pt>
    <dgm:pt modelId="{B69188E6-AE8E-42DB-A75A-48AE67B7A90A}" type="pres">
      <dgm:prSet presAssocID="{A567FE2B-9EB8-49A1-9014-D3B0F69C4B91}" presName="horzSpace2" presStyleCnt="0"/>
      <dgm:spPr/>
    </dgm:pt>
    <dgm:pt modelId="{85E2D022-CD9D-4D0C-8622-946C7640C534}" type="pres">
      <dgm:prSet presAssocID="{A567FE2B-9EB8-49A1-9014-D3B0F69C4B91}" presName="tx2" presStyleLbl="revTx" presStyleIdx="1" presStyleCnt="3" custScaleX="137453" custScaleY="127380"/>
      <dgm:spPr/>
      <dgm:t>
        <a:bodyPr/>
        <a:lstStyle/>
        <a:p>
          <a:endParaRPr lang="pl-PL"/>
        </a:p>
      </dgm:t>
    </dgm:pt>
    <dgm:pt modelId="{2EA1DE5A-5F73-4A6B-B049-6F2D7AA34300}" type="pres">
      <dgm:prSet presAssocID="{A567FE2B-9EB8-49A1-9014-D3B0F69C4B91}" presName="vert2" presStyleCnt="0"/>
      <dgm:spPr/>
    </dgm:pt>
    <dgm:pt modelId="{37F53737-7AA2-44F3-9329-CA5536FD1446}" type="pres">
      <dgm:prSet presAssocID="{A567FE2B-9EB8-49A1-9014-D3B0F69C4B91}" presName="thinLine2b" presStyleLbl="callout" presStyleIdx="0" presStyleCnt="2" custFlipVert="1" custSzY="45720" custScaleX="127872" custLinFactY="-200000" custLinFactNeighborX="4359" custLinFactNeighborY="-204981"/>
      <dgm:spPr/>
    </dgm:pt>
    <dgm:pt modelId="{552C5809-87BE-4F8E-8686-B9FE4346A13D}" type="pres">
      <dgm:prSet presAssocID="{A567FE2B-9EB8-49A1-9014-D3B0F69C4B91}" presName="vertSpace2b" presStyleCnt="0"/>
      <dgm:spPr/>
    </dgm:pt>
    <dgm:pt modelId="{B76FBD24-97CE-40B4-8411-A3BC91C244EA}" type="pres">
      <dgm:prSet presAssocID="{BAD46ADE-8DEC-435E-B0D2-1532257D2A56}" presName="horz2" presStyleCnt="0"/>
      <dgm:spPr/>
    </dgm:pt>
    <dgm:pt modelId="{AD0525F6-C4C1-4C91-A42E-73532D30E3FA}" type="pres">
      <dgm:prSet presAssocID="{BAD46ADE-8DEC-435E-B0D2-1532257D2A56}" presName="horzSpace2" presStyleCnt="0"/>
      <dgm:spPr/>
    </dgm:pt>
    <dgm:pt modelId="{38A5939F-FA6A-48C1-AD80-C8A668E0930F}" type="pres">
      <dgm:prSet presAssocID="{BAD46ADE-8DEC-435E-B0D2-1532257D2A56}" presName="tx2" presStyleLbl="revTx" presStyleIdx="2" presStyleCnt="3" custScaleX="135659" custScaleY="161464" custLinFactNeighborX="190" custLinFactNeighborY="-272"/>
      <dgm:spPr/>
      <dgm:t>
        <a:bodyPr/>
        <a:lstStyle/>
        <a:p>
          <a:endParaRPr lang="pl-PL"/>
        </a:p>
      </dgm:t>
    </dgm:pt>
    <dgm:pt modelId="{0EC46CAC-5FAE-42D7-B72A-B70097D9AA34}" type="pres">
      <dgm:prSet presAssocID="{BAD46ADE-8DEC-435E-B0D2-1532257D2A56}" presName="vert2" presStyleCnt="0"/>
      <dgm:spPr/>
    </dgm:pt>
    <dgm:pt modelId="{73216FBE-CB02-4E36-A472-1F62291BC63F}" type="pres">
      <dgm:prSet presAssocID="{BAD46ADE-8DEC-435E-B0D2-1532257D2A56}" presName="thinLine2b" presStyleLbl="callout" presStyleIdx="1" presStyleCnt="2" custSzY="45720" custScaleX="134737" custLinFactY="300000" custLinFactNeighborX="373" custLinFactNeighborY="391842"/>
      <dgm:spPr/>
    </dgm:pt>
    <dgm:pt modelId="{02749911-5CDB-44DE-91C9-D0FE2D8358DE}" type="pres">
      <dgm:prSet presAssocID="{BAD46ADE-8DEC-435E-B0D2-1532257D2A56}" presName="vertSpace2b" presStyleCnt="0"/>
      <dgm:spPr/>
    </dgm:pt>
  </dgm:ptLst>
  <dgm:cxnLst>
    <dgm:cxn modelId="{D2583ACA-5B37-4DDF-97F5-8E65B08C3F0D}" type="presOf" srcId="{9B9439B0-ABDE-451F-9D1D-8DD2145FFFC1}" destId="{5895798F-3D8F-4B93-9540-DAB7E4F7E509}" srcOrd="0" destOrd="0" presId="urn:microsoft.com/office/officeart/2008/layout/LinedList"/>
    <dgm:cxn modelId="{BEE2DE51-AF21-48DB-A1D0-60071DEBEE76}" srcId="{9B9439B0-ABDE-451F-9D1D-8DD2145FFFC1}" destId="{BAD46ADE-8DEC-435E-B0D2-1532257D2A56}" srcOrd="1" destOrd="0" parTransId="{957F6F92-6145-4F4E-923A-16E91233C09E}" sibTransId="{231DB61B-1C72-4ACF-8B07-3BDFEFB6E373}"/>
    <dgm:cxn modelId="{FDE223AE-923D-4D99-8362-B5BB8065EE92}" type="presOf" srcId="{BAD46ADE-8DEC-435E-B0D2-1532257D2A56}" destId="{38A5939F-FA6A-48C1-AD80-C8A668E0930F}" srcOrd="0" destOrd="0" presId="urn:microsoft.com/office/officeart/2008/layout/LinedList"/>
    <dgm:cxn modelId="{00C0F4D7-19A7-426B-8A15-DE9E7FC1CE7E}" type="presOf" srcId="{6CB96289-6C5C-4B0B-B46E-76ADC6A789E6}" destId="{D1A700A2-1A83-4AE5-9693-BCD7A0A6CEE1}" srcOrd="0" destOrd="0" presId="urn:microsoft.com/office/officeart/2008/layout/LinedList"/>
    <dgm:cxn modelId="{EE72CF79-5318-4979-8D9B-507A5776D3B3}" type="presOf" srcId="{A567FE2B-9EB8-49A1-9014-D3B0F69C4B91}" destId="{85E2D022-CD9D-4D0C-8622-946C7640C534}" srcOrd="0" destOrd="0" presId="urn:microsoft.com/office/officeart/2008/layout/LinedList"/>
    <dgm:cxn modelId="{6232D107-A944-46A4-B63C-5DFE5E0740D2}" srcId="{9B9439B0-ABDE-451F-9D1D-8DD2145FFFC1}" destId="{A567FE2B-9EB8-49A1-9014-D3B0F69C4B91}" srcOrd="0" destOrd="0" parTransId="{1849BA63-5074-4345-82E8-43F9323EC15F}" sibTransId="{3E529C9D-71D5-4981-8B16-EBA339AFD7E0}"/>
    <dgm:cxn modelId="{DAB8FEDD-A483-4DAA-979F-B10CDDC3D2BF}" srcId="{6CB96289-6C5C-4B0B-B46E-76ADC6A789E6}" destId="{9B9439B0-ABDE-451F-9D1D-8DD2145FFFC1}" srcOrd="0" destOrd="0" parTransId="{598CE13F-737C-41FF-8683-762F2F075425}" sibTransId="{581DF925-692E-47C9-8DCC-114039C730BB}"/>
    <dgm:cxn modelId="{AB2304D2-4C3A-4980-A779-38CD4636D9B4}" type="presParOf" srcId="{D1A700A2-1A83-4AE5-9693-BCD7A0A6CEE1}" destId="{A03474B1-8FA8-494C-9C53-D44FCF63A457}" srcOrd="0" destOrd="0" presId="urn:microsoft.com/office/officeart/2008/layout/LinedList"/>
    <dgm:cxn modelId="{7B314831-78B4-4FFC-A413-5FB0078EAB69}" type="presParOf" srcId="{D1A700A2-1A83-4AE5-9693-BCD7A0A6CEE1}" destId="{8A3C44B8-C0CF-40A5-812C-FACC82D7E921}" srcOrd="1" destOrd="0" presId="urn:microsoft.com/office/officeart/2008/layout/LinedList"/>
    <dgm:cxn modelId="{BFC6CFB4-98FC-422A-93CC-230B1923C429}" type="presParOf" srcId="{8A3C44B8-C0CF-40A5-812C-FACC82D7E921}" destId="{5895798F-3D8F-4B93-9540-DAB7E4F7E509}" srcOrd="0" destOrd="0" presId="urn:microsoft.com/office/officeart/2008/layout/LinedList"/>
    <dgm:cxn modelId="{7CE01E6A-8605-493C-B3FD-8616F04535EE}" type="presParOf" srcId="{8A3C44B8-C0CF-40A5-812C-FACC82D7E921}" destId="{3E7E7450-E4D7-4170-B5C3-0C40CC6F0C11}" srcOrd="1" destOrd="0" presId="urn:microsoft.com/office/officeart/2008/layout/LinedList"/>
    <dgm:cxn modelId="{B5868FFA-D807-429F-92F3-E89382939247}" type="presParOf" srcId="{3E7E7450-E4D7-4170-B5C3-0C40CC6F0C11}" destId="{BD791550-8ACF-4BDE-9CB5-4A2297B9046E}" srcOrd="0" destOrd="0" presId="urn:microsoft.com/office/officeart/2008/layout/LinedList"/>
    <dgm:cxn modelId="{08058025-2341-4EE7-AC24-1F3E50DBF16D}" type="presParOf" srcId="{3E7E7450-E4D7-4170-B5C3-0C40CC6F0C11}" destId="{F53A3A23-0ADE-40B6-914C-B97BE4424AC9}" srcOrd="1" destOrd="0" presId="urn:microsoft.com/office/officeart/2008/layout/LinedList"/>
    <dgm:cxn modelId="{18E9FA22-AB1A-4ADD-94AD-002645423059}" type="presParOf" srcId="{F53A3A23-0ADE-40B6-914C-B97BE4424AC9}" destId="{B69188E6-AE8E-42DB-A75A-48AE67B7A90A}" srcOrd="0" destOrd="0" presId="urn:microsoft.com/office/officeart/2008/layout/LinedList"/>
    <dgm:cxn modelId="{83140BDD-A807-470E-8095-E5B7C5A96390}" type="presParOf" srcId="{F53A3A23-0ADE-40B6-914C-B97BE4424AC9}" destId="{85E2D022-CD9D-4D0C-8622-946C7640C534}" srcOrd="1" destOrd="0" presId="urn:microsoft.com/office/officeart/2008/layout/LinedList"/>
    <dgm:cxn modelId="{F557D724-D230-4DAB-BC27-BC5CF3D34008}" type="presParOf" srcId="{F53A3A23-0ADE-40B6-914C-B97BE4424AC9}" destId="{2EA1DE5A-5F73-4A6B-B049-6F2D7AA34300}" srcOrd="2" destOrd="0" presId="urn:microsoft.com/office/officeart/2008/layout/LinedList"/>
    <dgm:cxn modelId="{159F33DB-FF75-4D97-89C4-19CC9B4ABDE3}" type="presParOf" srcId="{3E7E7450-E4D7-4170-B5C3-0C40CC6F0C11}" destId="{37F53737-7AA2-44F3-9329-CA5536FD1446}" srcOrd="2" destOrd="0" presId="urn:microsoft.com/office/officeart/2008/layout/LinedList"/>
    <dgm:cxn modelId="{5BC47D32-C170-49CE-B276-4EBD7DBBFF32}" type="presParOf" srcId="{3E7E7450-E4D7-4170-B5C3-0C40CC6F0C11}" destId="{552C5809-87BE-4F8E-8686-B9FE4346A13D}" srcOrd="3" destOrd="0" presId="urn:microsoft.com/office/officeart/2008/layout/LinedList"/>
    <dgm:cxn modelId="{764D0A5C-6E40-41E6-B68A-1E209759916E}" type="presParOf" srcId="{3E7E7450-E4D7-4170-B5C3-0C40CC6F0C11}" destId="{B76FBD24-97CE-40B4-8411-A3BC91C244EA}" srcOrd="4" destOrd="0" presId="urn:microsoft.com/office/officeart/2008/layout/LinedList"/>
    <dgm:cxn modelId="{A6493392-8F8F-4865-A9F4-F53A76F37FD5}" type="presParOf" srcId="{B76FBD24-97CE-40B4-8411-A3BC91C244EA}" destId="{AD0525F6-C4C1-4C91-A42E-73532D30E3FA}" srcOrd="0" destOrd="0" presId="urn:microsoft.com/office/officeart/2008/layout/LinedList"/>
    <dgm:cxn modelId="{654D0B94-2050-4F73-AC1F-B8663988547F}" type="presParOf" srcId="{B76FBD24-97CE-40B4-8411-A3BC91C244EA}" destId="{38A5939F-FA6A-48C1-AD80-C8A668E0930F}" srcOrd="1" destOrd="0" presId="urn:microsoft.com/office/officeart/2008/layout/LinedList"/>
    <dgm:cxn modelId="{84112C34-9E94-4DE4-9234-A2FDA89F4273}" type="presParOf" srcId="{B76FBD24-97CE-40B4-8411-A3BC91C244EA}" destId="{0EC46CAC-5FAE-42D7-B72A-B70097D9AA34}" srcOrd="2" destOrd="0" presId="urn:microsoft.com/office/officeart/2008/layout/LinedList"/>
    <dgm:cxn modelId="{E6DFFBD6-B393-4539-8504-A01F66D55D50}" type="presParOf" srcId="{3E7E7450-E4D7-4170-B5C3-0C40CC6F0C11}" destId="{73216FBE-CB02-4E36-A472-1F62291BC63F}" srcOrd="5" destOrd="0" presId="urn:microsoft.com/office/officeart/2008/layout/LinedList"/>
    <dgm:cxn modelId="{0A152DD2-B7BE-48DA-9DB8-5C4D9994A17B}" type="presParOf" srcId="{3E7E7450-E4D7-4170-B5C3-0C40CC6F0C11}" destId="{02749911-5CDB-44DE-91C9-D0FE2D8358DE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DE7D7DD-7A2D-4D7E-8AF9-6FB890DCCC8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2146905-DB51-47E9-9A24-4D724806D5ED}">
      <dgm:prSet custT="1"/>
      <dgm:spPr/>
      <dgm:t>
        <a:bodyPr anchor="ctr"/>
        <a:lstStyle/>
        <a:p>
          <a:pPr rtl="0"/>
          <a:r>
            <a:rPr lang="pl-PL" sz="2800" dirty="0" smtClean="0">
              <a:latin typeface="+mj-lt"/>
            </a:rPr>
            <a:t>zatrudnienie skierowanych bezrobotnych lub poszukujących pracy w domu pomocy społecznej albo w jednostce organizacyjnej Wspierania Rodziny i Pieczy Zastępczej</a:t>
          </a:r>
          <a:endParaRPr lang="pl-PL" sz="2800" dirty="0">
            <a:latin typeface="+mj-lt"/>
          </a:endParaRPr>
        </a:p>
      </dgm:t>
    </dgm:pt>
    <dgm:pt modelId="{D3B7E3A0-E70C-4404-A26A-5981C0B4BC65}" type="parTrans" cxnId="{86CDFB74-3FB9-4D14-B968-865B2D84515B}">
      <dgm:prSet/>
      <dgm:spPr/>
      <dgm:t>
        <a:bodyPr/>
        <a:lstStyle/>
        <a:p>
          <a:endParaRPr lang="pl-PL"/>
        </a:p>
      </dgm:t>
    </dgm:pt>
    <dgm:pt modelId="{76D5910D-2A54-4F71-8C88-C5350A67F746}" type="sibTrans" cxnId="{86CDFB74-3FB9-4D14-B968-865B2D84515B}">
      <dgm:prSet/>
      <dgm:spPr/>
      <dgm:t>
        <a:bodyPr/>
        <a:lstStyle/>
        <a:p>
          <a:endParaRPr lang="pl-PL"/>
        </a:p>
      </dgm:t>
    </dgm:pt>
    <dgm:pt modelId="{BA01E918-0127-4044-96C7-783CE9544075}" type="pres">
      <dgm:prSet presAssocID="{5DE7D7DD-7A2D-4D7E-8AF9-6FB890DCCC8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F8814727-F1FE-4E60-AAD7-3B02E3B630C4}" type="pres">
      <dgm:prSet presAssocID="{B2146905-DB51-47E9-9A24-4D724806D5ED}" presName="thickLine" presStyleLbl="alignNode1" presStyleIdx="0" presStyleCnt="1"/>
      <dgm:spPr/>
    </dgm:pt>
    <dgm:pt modelId="{CF3E84D6-DF23-4266-9F56-9CC76588B3F4}" type="pres">
      <dgm:prSet presAssocID="{B2146905-DB51-47E9-9A24-4D724806D5ED}" presName="horz1" presStyleCnt="0"/>
      <dgm:spPr/>
    </dgm:pt>
    <dgm:pt modelId="{81475DA5-0018-4D26-8A0C-69BB5BFC0594}" type="pres">
      <dgm:prSet presAssocID="{B2146905-DB51-47E9-9A24-4D724806D5ED}" presName="tx1" presStyleLbl="revTx" presStyleIdx="0" presStyleCnt="1"/>
      <dgm:spPr/>
      <dgm:t>
        <a:bodyPr/>
        <a:lstStyle/>
        <a:p>
          <a:endParaRPr lang="pl-PL"/>
        </a:p>
      </dgm:t>
    </dgm:pt>
    <dgm:pt modelId="{48AFE476-8466-44DF-B332-D7FB0C6D5105}" type="pres">
      <dgm:prSet presAssocID="{B2146905-DB51-47E9-9A24-4D724806D5ED}" presName="vert1" presStyleCnt="0"/>
      <dgm:spPr/>
    </dgm:pt>
  </dgm:ptLst>
  <dgm:cxnLst>
    <dgm:cxn modelId="{5012C710-A888-49DB-B5DB-D0B86BF72177}" type="presOf" srcId="{B2146905-DB51-47E9-9A24-4D724806D5ED}" destId="{81475DA5-0018-4D26-8A0C-69BB5BFC0594}" srcOrd="0" destOrd="0" presId="urn:microsoft.com/office/officeart/2008/layout/LinedList"/>
    <dgm:cxn modelId="{86CDFB74-3FB9-4D14-B968-865B2D84515B}" srcId="{5DE7D7DD-7A2D-4D7E-8AF9-6FB890DCCC80}" destId="{B2146905-DB51-47E9-9A24-4D724806D5ED}" srcOrd="0" destOrd="0" parTransId="{D3B7E3A0-E70C-4404-A26A-5981C0B4BC65}" sibTransId="{76D5910D-2A54-4F71-8C88-C5350A67F746}"/>
    <dgm:cxn modelId="{80B3E2F6-BCDD-41CD-AA96-A81A32910DD4}" type="presOf" srcId="{5DE7D7DD-7A2D-4D7E-8AF9-6FB890DCCC80}" destId="{BA01E918-0127-4044-96C7-783CE9544075}" srcOrd="0" destOrd="0" presId="urn:microsoft.com/office/officeart/2008/layout/LinedList"/>
    <dgm:cxn modelId="{F52D2A5C-37C2-4717-8026-34258BD27944}" type="presParOf" srcId="{BA01E918-0127-4044-96C7-783CE9544075}" destId="{F8814727-F1FE-4E60-AAD7-3B02E3B630C4}" srcOrd="0" destOrd="0" presId="urn:microsoft.com/office/officeart/2008/layout/LinedList"/>
    <dgm:cxn modelId="{99F30C83-CE65-4489-AC72-E7A3DA0091BB}" type="presParOf" srcId="{BA01E918-0127-4044-96C7-783CE9544075}" destId="{CF3E84D6-DF23-4266-9F56-9CC76588B3F4}" srcOrd="1" destOrd="0" presId="urn:microsoft.com/office/officeart/2008/layout/LinedList"/>
    <dgm:cxn modelId="{CFEBE66F-3CE3-4B96-B7F9-74D80F519DD1}" type="presParOf" srcId="{CF3E84D6-DF23-4266-9F56-9CC76588B3F4}" destId="{81475DA5-0018-4D26-8A0C-69BB5BFC0594}" srcOrd="0" destOrd="0" presId="urn:microsoft.com/office/officeart/2008/layout/LinedList"/>
    <dgm:cxn modelId="{324EB6CB-8D5F-4E63-8A9B-1A5238FA5A74}" type="presParOf" srcId="{CF3E84D6-DF23-4266-9F56-9CC76588B3F4}" destId="{48AFE476-8466-44DF-B332-D7FB0C6D510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1A3273-F593-4215-B503-6C01F181D74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4319B4B-EAA5-4DFE-8F7A-7A4132C79560}">
      <dgm:prSet phldrT="[Tekst]"/>
      <dgm:spPr/>
      <dgm:t>
        <a:bodyPr/>
        <a:lstStyle/>
        <a:p>
          <a:r>
            <a:rPr lang="pl-PL" dirty="0" smtClean="0"/>
            <a:t>.</a:t>
          </a:r>
          <a:endParaRPr lang="pl-PL" dirty="0"/>
        </a:p>
      </dgm:t>
    </dgm:pt>
    <dgm:pt modelId="{3A59C5F9-E9A7-4A09-8AA3-60EEB76A4842}" type="sibTrans" cxnId="{C61AB31C-3955-49A0-8453-DE6F9F861CA1}">
      <dgm:prSet/>
      <dgm:spPr/>
      <dgm:t>
        <a:bodyPr/>
        <a:lstStyle/>
        <a:p>
          <a:endParaRPr lang="pl-PL"/>
        </a:p>
      </dgm:t>
    </dgm:pt>
    <dgm:pt modelId="{2D2F3147-CD89-4795-81AB-2FEC2EC06879}" type="parTrans" cxnId="{C61AB31C-3955-49A0-8453-DE6F9F861CA1}">
      <dgm:prSet/>
      <dgm:spPr/>
      <dgm:t>
        <a:bodyPr/>
        <a:lstStyle/>
        <a:p>
          <a:endParaRPr lang="pl-PL"/>
        </a:p>
      </dgm:t>
    </dgm:pt>
    <dgm:pt modelId="{B34246D8-4FA8-4E5E-A009-F3132C36EF59}">
      <dgm:prSet phldrT="[Tekst]" custT="1"/>
      <dgm:spPr/>
      <dgm:t>
        <a:bodyPr anchor="t"/>
        <a:lstStyle/>
        <a:p>
          <a:r>
            <a:rPr lang="pl-PL" sz="2000" dirty="0" smtClean="0">
              <a:latin typeface="+mj-lt"/>
            </a:rPr>
            <a:t>pracodawcy lub</a:t>
          </a:r>
        </a:p>
        <a:p>
          <a:r>
            <a:rPr lang="pl-PL" sz="2000" dirty="0" smtClean="0">
              <a:latin typeface="+mj-lt"/>
            </a:rPr>
            <a:t>przedsiębiorcy niezatrudniającego pracownika</a:t>
          </a:r>
          <a:endParaRPr lang="pl-PL" sz="2000" dirty="0">
            <a:latin typeface="+mj-lt"/>
          </a:endParaRPr>
        </a:p>
      </dgm:t>
    </dgm:pt>
    <dgm:pt modelId="{7E7C6765-27B8-4478-BC7C-74417D723FEA}" type="sibTrans" cxnId="{0FC569F0-F0C8-4D72-91C0-9F4D1218066F}">
      <dgm:prSet/>
      <dgm:spPr/>
      <dgm:t>
        <a:bodyPr/>
        <a:lstStyle/>
        <a:p>
          <a:endParaRPr lang="pl-PL"/>
        </a:p>
      </dgm:t>
    </dgm:pt>
    <dgm:pt modelId="{83D926B4-372E-44A5-8CE3-1F352070A6B4}" type="parTrans" cxnId="{0FC569F0-F0C8-4D72-91C0-9F4D1218066F}">
      <dgm:prSet/>
      <dgm:spPr/>
      <dgm:t>
        <a:bodyPr/>
        <a:lstStyle/>
        <a:p>
          <a:endParaRPr lang="pl-PL"/>
        </a:p>
      </dgm:t>
    </dgm:pt>
    <dgm:pt modelId="{2DBE3325-9D7B-4BD8-9302-524F72B0C5BA}">
      <dgm:prSet phldrT="[Tekst]"/>
      <dgm:spPr/>
      <dgm:t>
        <a:bodyPr anchor="t"/>
        <a:lstStyle/>
        <a:p>
          <a:r>
            <a:rPr lang="pl-PL" dirty="0" smtClean="0">
              <a:latin typeface="+mj-lt"/>
            </a:rPr>
            <a:t>pełnoletniej </a:t>
          </a:r>
          <a:r>
            <a:rPr lang="pl-PL" b="1" dirty="0" smtClean="0">
              <a:latin typeface="+mj-lt"/>
            </a:rPr>
            <a:t>osoby fizycznej</a:t>
          </a:r>
          <a:r>
            <a:rPr lang="pl-PL" dirty="0" smtClean="0">
              <a:latin typeface="+mj-lt"/>
            </a:rPr>
            <a:t>, zamieszkującej i prowadzącej na terytorium Rzeczypospolitej Polskiej, osobiście i na własny rachunek, </a:t>
          </a:r>
          <a:r>
            <a:rPr lang="pl-PL" b="0" dirty="0" smtClean="0">
              <a:latin typeface="+mj-lt"/>
            </a:rPr>
            <a:t>działalność w zakresie </a:t>
          </a:r>
          <a:r>
            <a:rPr lang="pl-PL" b="1" dirty="0" smtClean="0">
              <a:latin typeface="+mj-lt"/>
            </a:rPr>
            <a:t>produkcji roślinnej </a:t>
          </a:r>
          <a:r>
            <a:rPr lang="pl-PL" dirty="0" smtClean="0">
              <a:latin typeface="+mj-lt"/>
            </a:rPr>
            <a:t>lub </a:t>
          </a:r>
          <a:r>
            <a:rPr lang="pl-PL" b="1" dirty="0" smtClean="0">
              <a:latin typeface="+mj-lt"/>
            </a:rPr>
            <a:t>zwierzęcej, w tym ogrodniczej, sadowniczej, pszczelarskiej i rybnej</a:t>
          </a:r>
          <a:r>
            <a:rPr lang="pl-PL" dirty="0" smtClean="0">
              <a:latin typeface="+mj-lt"/>
            </a:rPr>
            <a:t>, w pozostającym w jej posiadaniu gospodarstwie rolnym obejmującym obszar użytków rolnych o powierzchni </a:t>
          </a:r>
          <a:r>
            <a:rPr lang="pl-PL" b="1" dirty="0" smtClean="0">
              <a:latin typeface="+mj-lt"/>
            </a:rPr>
            <a:t>przekraczającej 2 ha przeliczeniowe </a:t>
          </a:r>
          <a:r>
            <a:rPr lang="pl-PL" dirty="0" smtClean="0">
              <a:latin typeface="+mj-lt"/>
            </a:rPr>
            <a:t>lub prowadzącej </a:t>
          </a:r>
          <a:r>
            <a:rPr lang="pl-PL" b="1" dirty="0" smtClean="0">
              <a:latin typeface="+mj-lt"/>
            </a:rPr>
            <a:t>dział specjalny produkcji rolnej</a:t>
          </a:r>
          <a:endParaRPr lang="pl-PL" dirty="0">
            <a:latin typeface="+mj-lt"/>
          </a:endParaRPr>
        </a:p>
      </dgm:t>
    </dgm:pt>
    <dgm:pt modelId="{BE8AB3E2-FF57-4E78-B9C3-2CC7CDA1253A}" type="sibTrans" cxnId="{5DBEE255-7B90-4270-9AC3-032562495D49}">
      <dgm:prSet/>
      <dgm:spPr/>
      <dgm:t>
        <a:bodyPr/>
        <a:lstStyle/>
        <a:p>
          <a:endParaRPr lang="pl-PL"/>
        </a:p>
      </dgm:t>
    </dgm:pt>
    <dgm:pt modelId="{40153ABC-7408-4BBF-BADA-AB90135EFADC}" type="parTrans" cxnId="{5DBEE255-7B90-4270-9AC3-032562495D49}">
      <dgm:prSet/>
      <dgm:spPr/>
      <dgm:t>
        <a:bodyPr/>
        <a:lstStyle/>
        <a:p>
          <a:endParaRPr lang="pl-PL"/>
        </a:p>
      </dgm:t>
    </dgm:pt>
    <dgm:pt modelId="{EC123466-93EC-4CF2-BA49-ED2385CE4EF5}" type="pres">
      <dgm:prSet presAssocID="{DC1A3273-F593-4215-B503-6C01F181D74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C48800E9-5AC8-46D6-932D-D69157AC9316}" type="pres">
      <dgm:prSet presAssocID="{14319B4B-EAA5-4DFE-8F7A-7A4132C79560}" presName="thickLine" presStyleLbl="alignNode1" presStyleIdx="0" presStyleCnt="1"/>
      <dgm:spPr/>
    </dgm:pt>
    <dgm:pt modelId="{87D16FC0-5E74-490A-B0A3-BC7C474CB207}" type="pres">
      <dgm:prSet presAssocID="{14319B4B-EAA5-4DFE-8F7A-7A4132C79560}" presName="horz1" presStyleCnt="0"/>
      <dgm:spPr/>
    </dgm:pt>
    <dgm:pt modelId="{024BF06B-343A-44CB-BE8E-7C57BBA40EDB}" type="pres">
      <dgm:prSet presAssocID="{14319B4B-EAA5-4DFE-8F7A-7A4132C79560}" presName="tx1" presStyleLbl="revTx" presStyleIdx="0" presStyleCnt="3" custFlipHor="0" custScaleX="3757" custScaleY="98841" custLinFactNeighborX="-951"/>
      <dgm:spPr/>
      <dgm:t>
        <a:bodyPr/>
        <a:lstStyle/>
        <a:p>
          <a:endParaRPr lang="pl-PL"/>
        </a:p>
      </dgm:t>
    </dgm:pt>
    <dgm:pt modelId="{ADF93C60-E580-4A40-9D82-CF2769251806}" type="pres">
      <dgm:prSet presAssocID="{14319B4B-EAA5-4DFE-8F7A-7A4132C79560}" presName="vert1" presStyleCnt="0"/>
      <dgm:spPr/>
    </dgm:pt>
    <dgm:pt modelId="{E7E734B3-6429-4436-98EF-479DA785D756}" type="pres">
      <dgm:prSet presAssocID="{B34246D8-4FA8-4E5E-A009-F3132C36EF59}" presName="vertSpace2a" presStyleCnt="0"/>
      <dgm:spPr/>
    </dgm:pt>
    <dgm:pt modelId="{CA90223B-6D3F-4648-B660-3F2248229D43}" type="pres">
      <dgm:prSet presAssocID="{B34246D8-4FA8-4E5E-A009-F3132C36EF59}" presName="horz2" presStyleCnt="0"/>
      <dgm:spPr/>
    </dgm:pt>
    <dgm:pt modelId="{7B222049-A2F5-471A-9D6D-D3623C604856}" type="pres">
      <dgm:prSet presAssocID="{B34246D8-4FA8-4E5E-A009-F3132C36EF59}" presName="horzSpace2" presStyleCnt="0"/>
      <dgm:spPr/>
    </dgm:pt>
    <dgm:pt modelId="{69FF70CE-7E3F-4DD1-A967-C296F51AC476}" type="pres">
      <dgm:prSet presAssocID="{B34246D8-4FA8-4E5E-A009-F3132C36EF59}" presName="tx2" presStyleLbl="revTx" presStyleIdx="1" presStyleCnt="3" custScaleX="130316" custScaleY="175398"/>
      <dgm:spPr/>
      <dgm:t>
        <a:bodyPr/>
        <a:lstStyle/>
        <a:p>
          <a:endParaRPr lang="pl-PL"/>
        </a:p>
      </dgm:t>
    </dgm:pt>
    <dgm:pt modelId="{438404D9-3778-4365-B1D8-E65073729332}" type="pres">
      <dgm:prSet presAssocID="{B34246D8-4FA8-4E5E-A009-F3132C36EF59}" presName="vert2" presStyleCnt="0"/>
      <dgm:spPr/>
    </dgm:pt>
    <dgm:pt modelId="{B5500B97-C1F4-49A7-BD5F-1130C4DB16BB}" type="pres">
      <dgm:prSet presAssocID="{B34246D8-4FA8-4E5E-A009-F3132C36EF59}" presName="thinLine2b" presStyleLbl="callout" presStyleIdx="0" presStyleCnt="2" custLinFactY="-700000" custLinFactNeighborX="-400" custLinFactNeighborY="-759328"/>
      <dgm:spPr/>
    </dgm:pt>
    <dgm:pt modelId="{6AB5EEDD-830C-489F-835B-648B19349066}" type="pres">
      <dgm:prSet presAssocID="{B34246D8-4FA8-4E5E-A009-F3132C36EF59}" presName="vertSpace2b" presStyleCnt="0"/>
      <dgm:spPr/>
    </dgm:pt>
    <dgm:pt modelId="{81EC97AF-181A-4A2F-B89C-2AB82F0BF1A7}" type="pres">
      <dgm:prSet presAssocID="{2DBE3325-9D7B-4BD8-9302-524F72B0C5BA}" presName="horz2" presStyleCnt="0"/>
      <dgm:spPr/>
    </dgm:pt>
    <dgm:pt modelId="{EF932BAC-F203-4442-B959-2B8D7D44130C}" type="pres">
      <dgm:prSet presAssocID="{2DBE3325-9D7B-4BD8-9302-524F72B0C5BA}" presName="horzSpace2" presStyleCnt="0"/>
      <dgm:spPr/>
    </dgm:pt>
    <dgm:pt modelId="{3DA95496-4D42-4C7E-81AC-8C4A91902BAE}" type="pres">
      <dgm:prSet presAssocID="{2DBE3325-9D7B-4BD8-9302-524F72B0C5BA}" presName="tx2" presStyleLbl="revTx" presStyleIdx="2" presStyleCnt="3" custScaleX="133244" custScaleY="356318"/>
      <dgm:spPr/>
      <dgm:t>
        <a:bodyPr/>
        <a:lstStyle/>
        <a:p>
          <a:endParaRPr lang="pl-PL"/>
        </a:p>
      </dgm:t>
    </dgm:pt>
    <dgm:pt modelId="{214A795B-3B3B-4940-9221-31565FB86AE8}" type="pres">
      <dgm:prSet presAssocID="{2DBE3325-9D7B-4BD8-9302-524F72B0C5BA}" presName="vert2" presStyleCnt="0"/>
      <dgm:spPr/>
    </dgm:pt>
    <dgm:pt modelId="{AF7C4732-CBF5-47A7-A003-75296A72678C}" type="pres">
      <dgm:prSet presAssocID="{2DBE3325-9D7B-4BD8-9302-524F72B0C5BA}" presName="thinLine2b" presStyleLbl="callout" presStyleIdx="1" presStyleCnt="2" custLinFactY="-30255" custLinFactNeighborX="498" custLinFactNeighborY="-100000"/>
      <dgm:spPr/>
    </dgm:pt>
    <dgm:pt modelId="{0A649D65-CE96-4B0E-A956-D5363F11EAB8}" type="pres">
      <dgm:prSet presAssocID="{2DBE3325-9D7B-4BD8-9302-524F72B0C5BA}" presName="vertSpace2b" presStyleCnt="0"/>
      <dgm:spPr/>
    </dgm:pt>
  </dgm:ptLst>
  <dgm:cxnLst>
    <dgm:cxn modelId="{2940E846-28A6-4325-BB16-684719E33FCE}" type="presOf" srcId="{2DBE3325-9D7B-4BD8-9302-524F72B0C5BA}" destId="{3DA95496-4D42-4C7E-81AC-8C4A91902BAE}" srcOrd="0" destOrd="0" presId="urn:microsoft.com/office/officeart/2008/layout/LinedList"/>
    <dgm:cxn modelId="{7917B906-EFF0-430A-B4E5-A006AE2FEFCE}" type="presOf" srcId="{B34246D8-4FA8-4E5E-A009-F3132C36EF59}" destId="{69FF70CE-7E3F-4DD1-A967-C296F51AC476}" srcOrd="0" destOrd="0" presId="urn:microsoft.com/office/officeart/2008/layout/LinedList"/>
    <dgm:cxn modelId="{A520147B-7E46-4A7E-B29F-2A0288548480}" type="presOf" srcId="{14319B4B-EAA5-4DFE-8F7A-7A4132C79560}" destId="{024BF06B-343A-44CB-BE8E-7C57BBA40EDB}" srcOrd="0" destOrd="0" presId="urn:microsoft.com/office/officeart/2008/layout/LinedList"/>
    <dgm:cxn modelId="{0FC569F0-F0C8-4D72-91C0-9F4D1218066F}" srcId="{14319B4B-EAA5-4DFE-8F7A-7A4132C79560}" destId="{B34246D8-4FA8-4E5E-A009-F3132C36EF59}" srcOrd="0" destOrd="0" parTransId="{83D926B4-372E-44A5-8CE3-1F352070A6B4}" sibTransId="{7E7C6765-27B8-4478-BC7C-74417D723FEA}"/>
    <dgm:cxn modelId="{23599166-8FBC-4082-A9B0-BA13E88D876D}" type="presOf" srcId="{DC1A3273-F593-4215-B503-6C01F181D749}" destId="{EC123466-93EC-4CF2-BA49-ED2385CE4EF5}" srcOrd="0" destOrd="0" presId="urn:microsoft.com/office/officeart/2008/layout/LinedList"/>
    <dgm:cxn modelId="{5DBEE255-7B90-4270-9AC3-032562495D49}" srcId="{14319B4B-EAA5-4DFE-8F7A-7A4132C79560}" destId="{2DBE3325-9D7B-4BD8-9302-524F72B0C5BA}" srcOrd="1" destOrd="0" parTransId="{40153ABC-7408-4BBF-BADA-AB90135EFADC}" sibTransId="{BE8AB3E2-FF57-4E78-B9C3-2CC7CDA1253A}"/>
    <dgm:cxn modelId="{C61AB31C-3955-49A0-8453-DE6F9F861CA1}" srcId="{DC1A3273-F593-4215-B503-6C01F181D749}" destId="{14319B4B-EAA5-4DFE-8F7A-7A4132C79560}" srcOrd="0" destOrd="0" parTransId="{2D2F3147-CD89-4795-81AB-2FEC2EC06879}" sibTransId="{3A59C5F9-E9A7-4A09-8AA3-60EEB76A4842}"/>
    <dgm:cxn modelId="{729BFAC1-B867-47E2-8E9D-27147854C0BE}" type="presParOf" srcId="{EC123466-93EC-4CF2-BA49-ED2385CE4EF5}" destId="{C48800E9-5AC8-46D6-932D-D69157AC9316}" srcOrd="0" destOrd="0" presId="urn:microsoft.com/office/officeart/2008/layout/LinedList"/>
    <dgm:cxn modelId="{6DE89349-4572-466B-9B80-04B7060CBA2C}" type="presParOf" srcId="{EC123466-93EC-4CF2-BA49-ED2385CE4EF5}" destId="{87D16FC0-5E74-490A-B0A3-BC7C474CB207}" srcOrd="1" destOrd="0" presId="urn:microsoft.com/office/officeart/2008/layout/LinedList"/>
    <dgm:cxn modelId="{9798D872-999F-4A42-BE54-016F2803A3CB}" type="presParOf" srcId="{87D16FC0-5E74-490A-B0A3-BC7C474CB207}" destId="{024BF06B-343A-44CB-BE8E-7C57BBA40EDB}" srcOrd="0" destOrd="0" presId="urn:microsoft.com/office/officeart/2008/layout/LinedList"/>
    <dgm:cxn modelId="{2E086434-2F05-4D0C-9809-04D421955C6D}" type="presParOf" srcId="{87D16FC0-5E74-490A-B0A3-BC7C474CB207}" destId="{ADF93C60-E580-4A40-9D82-CF2769251806}" srcOrd="1" destOrd="0" presId="urn:microsoft.com/office/officeart/2008/layout/LinedList"/>
    <dgm:cxn modelId="{E687E111-2B91-47BA-A1D3-BF3ED6572B79}" type="presParOf" srcId="{ADF93C60-E580-4A40-9D82-CF2769251806}" destId="{E7E734B3-6429-4436-98EF-479DA785D756}" srcOrd="0" destOrd="0" presId="urn:microsoft.com/office/officeart/2008/layout/LinedList"/>
    <dgm:cxn modelId="{B5699EE2-39B5-4BDF-B24B-57D19399BF71}" type="presParOf" srcId="{ADF93C60-E580-4A40-9D82-CF2769251806}" destId="{CA90223B-6D3F-4648-B660-3F2248229D43}" srcOrd="1" destOrd="0" presId="urn:microsoft.com/office/officeart/2008/layout/LinedList"/>
    <dgm:cxn modelId="{93E2D6A0-FC8D-4DDB-8FCE-64CBDE4AAF48}" type="presParOf" srcId="{CA90223B-6D3F-4648-B660-3F2248229D43}" destId="{7B222049-A2F5-471A-9D6D-D3623C604856}" srcOrd="0" destOrd="0" presId="urn:microsoft.com/office/officeart/2008/layout/LinedList"/>
    <dgm:cxn modelId="{B7E3B0D5-F747-4BF4-86F3-9BA82F3A04D7}" type="presParOf" srcId="{CA90223B-6D3F-4648-B660-3F2248229D43}" destId="{69FF70CE-7E3F-4DD1-A967-C296F51AC476}" srcOrd="1" destOrd="0" presId="urn:microsoft.com/office/officeart/2008/layout/LinedList"/>
    <dgm:cxn modelId="{44C78519-F766-4FA8-A5B4-16ED4B670548}" type="presParOf" srcId="{CA90223B-6D3F-4648-B660-3F2248229D43}" destId="{438404D9-3778-4365-B1D8-E65073729332}" srcOrd="2" destOrd="0" presId="urn:microsoft.com/office/officeart/2008/layout/LinedList"/>
    <dgm:cxn modelId="{6C1C2CB4-7B4B-4A96-8CE0-9A16FA4E5106}" type="presParOf" srcId="{ADF93C60-E580-4A40-9D82-CF2769251806}" destId="{B5500B97-C1F4-49A7-BD5F-1130C4DB16BB}" srcOrd="2" destOrd="0" presId="urn:microsoft.com/office/officeart/2008/layout/LinedList"/>
    <dgm:cxn modelId="{093DE9DF-FEBA-454B-BAC7-75BADF9FA8B6}" type="presParOf" srcId="{ADF93C60-E580-4A40-9D82-CF2769251806}" destId="{6AB5EEDD-830C-489F-835B-648B19349066}" srcOrd="3" destOrd="0" presId="urn:microsoft.com/office/officeart/2008/layout/LinedList"/>
    <dgm:cxn modelId="{4698F1A8-677D-464A-82DF-47648203E4C2}" type="presParOf" srcId="{ADF93C60-E580-4A40-9D82-CF2769251806}" destId="{81EC97AF-181A-4A2F-B89C-2AB82F0BF1A7}" srcOrd="4" destOrd="0" presId="urn:microsoft.com/office/officeart/2008/layout/LinedList"/>
    <dgm:cxn modelId="{2B205BCC-682F-4497-86A3-13B28F9540F5}" type="presParOf" srcId="{81EC97AF-181A-4A2F-B89C-2AB82F0BF1A7}" destId="{EF932BAC-F203-4442-B959-2B8D7D44130C}" srcOrd="0" destOrd="0" presId="urn:microsoft.com/office/officeart/2008/layout/LinedList"/>
    <dgm:cxn modelId="{11F49DEC-05EB-456E-B61D-62B8688FF3E3}" type="presParOf" srcId="{81EC97AF-181A-4A2F-B89C-2AB82F0BF1A7}" destId="{3DA95496-4D42-4C7E-81AC-8C4A91902BAE}" srcOrd="1" destOrd="0" presId="urn:microsoft.com/office/officeart/2008/layout/LinedList"/>
    <dgm:cxn modelId="{7564CA06-0BC6-49AF-8914-594ECF2E7D1F}" type="presParOf" srcId="{81EC97AF-181A-4A2F-B89C-2AB82F0BF1A7}" destId="{214A795B-3B3B-4940-9221-31565FB86AE8}" srcOrd="2" destOrd="0" presId="urn:microsoft.com/office/officeart/2008/layout/LinedList"/>
    <dgm:cxn modelId="{A95DC8E6-1B25-4176-8DC3-06FF57988346}" type="presParOf" srcId="{ADF93C60-E580-4A40-9D82-CF2769251806}" destId="{AF7C4732-CBF5-47A7-A003-75296A72678C}" srcOrd="5" destOrd="0" presId="urn:microsoft.com/office/officeart/2008/layout/LinedList"/>
    <dgm:cxn modelId="{2C22CC57-693A-4657-999A-338E8103E605}" type="presParOf" srcId="{ADF93C60-E580-4A40-9D82-CF2769251806}" destId="{0A649D65-CE96-4B0E-A956-D5363F11EAB8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7927FCA2-A775-4B66-A04E-D480696D303B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C9AC104-3A2B-440E-94E7-5A5C97B1A7ED}">
      <dgm:prSet custT="1"/>
      <dgm:spPr/>
      <dgm:t>
        <a:bodyPr anchor="ctr"/>
        <a:lstStyle/>
        <a:p>
          <a:pPr rtl="0"/>
          <a:r>
            <a:rPr lang="pl-PL" sz="2400" dirty="0" smtClean="0">
              <a:latin typeface="+mj-lt"/>
            </a:rPr>
            <a:t>podmiotowi prowadzącemu dom pomocy społecznej, o którym mowa w art. 57 ust. 1 ustawy z dnia 12 marca 2004 r. o pomocy społecznej (Dz. U. z 2023 r. poz. 901, 1693, 1938 i 2760)</a:t>
          </a:r>
          <a:endParaRPr lang="pl-PL" sz="2400" dirty="0">
            <a:latin typeface="+mj-lt"/>
          </a:endParaRPr>
        </a:p>
      </dgm:t>
    </dgm:pt>
    <dgm:pt modelId="{03239AAA-45E3-42EA-8FAD-89EA0CF58F4C}" type="parTrans" cxnId="{CF589C37-8A50-4757-93FB-A73BCA9D1854}">
      <dgm:prSet/>
      <dgm:spPr/>
      <dgm:t>
        <a:bodyPr/>
        <a:lstStyle/>
        <a:p>
          <a:endParaRPr lang="pl-PL"/>
        </a:p>
      </dgm:t>
    </dgm:pt>
    <dgm:pt modelId="{2D86A853-C3FA-4BF3-8522-58A5E12B33F0}" type="sibTrans" cxnId="{CF589C37-8A50-4757-93FB-A73BCA9D1854}">
      <dgm:prSet/>
      <dgm:spPr/>
      <dgm:t>
        <a:bodyPr/>
        <a:lstStyle/>
        <a:p>
          <a:endParaRPr lang="pl-PL"/>
        </a:p>
      </dgm:t>
    </dgm:pt>
    <dgm:pt modelId="{090223AF-82F2-4F37-859C-E5DC105ECDA4}">
      <dgm:prSet custT="1"/>
      <dgm:spPr/>
      <dgm:t>
        <a:bodyPr anchor="ctr"/>
        <a:lstStyle/>
        <a:p>
          <a:pPr rtl="0"/>
          <a:r>
            <a:rPr lang="pl-PL" sz="2400" dirty="0" smtClean="0">
              <a:latin typeface="+mj-lt"/>
            </a:rPr>
            <a:t>jednostce organizacyjnej wspierania rodziny i systemu pieczy zastępczej, o której mowa w art. 2 ust. 3 ustawy z dnia 9 czerwca 2011 r. o wspieraniu rodziny i systemie pieczy zastępczej (Dz. U. z 2024 r. poz. 177)</a:t>
          </a:r>
          <a:endParaRPr lang="pl-PL" sz="2400" dirty="0">
            <a:latin typeface="+mj-lt"/>
          </a:endParaRPr>
        </a:p>
      </dgm:t>
    </dgm:pt>
    <dgm:pt modelId="{A4EF1B5D-0F73-4CC6-9A14-2260005D4DCC}" type="parTrans" cxnId="{71138B95-23D2-4AF1-9320-A41B877F0834}">
      <dgm:prSet/>
      <dgm:spPr/>
      <dgm:t>
        <a:bodyPr/>
        <a:lstStyle/>
        <a:p>
          <a:endParaRPr lang="pl-PL"/>
        </a:p>
      </dgm:t>
    </dgm:pt>
    <dgm:pt modelId="{332CA0C4-0BFA-44B9-A12F-2BF4F1CF73C8}" type="sibTrans" cxnId="{71138B95-23D2-4AF1-9320-A41B877F0834}">
      <dgm:prSet/>
      <dgm:spPr/>
      <dgm:t>
        <a:bodyPr/>
        <a:lstStyle/>
        <a:p>
          <a:endParaRPr lang="pl-PL"/>
        </a:p>
      </dgm:t>
    </dgm:pt>
    <dgm:pt modelId="{7F062E0B-8AA4-437E-8AD1-851EE74EFEC6}" type="pres">
      <dgm:prSet presAssocID="{7927FCA2-A775-4B66-A04E-D480696D303B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6D3D1A32-A716-45E5-93FA-4B68BA995265}" type="pres">
      <dgm:prSet presAssocID="{9C9AC104-3A2B-440E-94E7-5A5C97B1A7ED}" presName="thickLine" presStyleLbl="alignNode1" presStyleIdx="0" presStyleCnt="2"/>
      <dgm:spPr/>
    </dgm:pt>
    <dgm:pt modelId="{5B18CCA9-0D5B-4C31-BDDC-EE175A94420B}" type="pres">
      <dgm:prSet presAssocID="{9C9AC104-3A2B-440E-94E7-5A5C97B1A7ED}" presName="horz1" presStyleCnt="0"/>
      <dgm:spPr/>
    </dgm:pt>
    <dgm:pt modelId="{F020849D-5C66-4039-849D-ABBB864EBE1E}" type="pres">
      <dgm:prSet presAssocID="{9C9AC104-3A2B-440E-94E7-5A5C97B1A7ED}" presName="tx1" presStyleLbl="revTx" presStyleIdx="0" presStyleCnt="2"/>
      <dgm:spPr/>
      <dgm:t>
        <a:bodyPr/>
        <a:lstStyle/>
        <a:p>
          <a:endParaRPr lang="pl-PL"/>
        </a:p>
      </dgm:t>
    </dgm:pt>
    <dgm:pt modelId="{7CE5DEE4-F927-4732-B24D-512D3D8F1508}" type="pres">
      <dgm:prSet presAssocID="{9C9AC104-3A2B-440E-94E7-5A5C97B1A7ED}" presName="vert1" presStyleCnt="0"/>
      <dgm:spPr/>
    </dgm:pt>
    <dgm:pt modelId="{E073927B-A12B-4FA5-8E83-0BF4DA692CDA}" type="pres">
      <dgm:prSet presAssocID="{090223AF-82F2-4F37-859C-E5DC105ECDA4}" presName="thickLine" presStyleLbl="alignNode1" presStyleIdx="1" presStyleCnt="2"/>
      <dgm:spPr/>
    </dgm:pt>
    <dgm:pt modelId="{07AA043B-74E4-49E0-B0AF-9BAE4DB2D2DC}" type="pres">
      <dgm:prSet presAssocID="{090223AF-82F2-4F37-859C-E5DC105ECDA4}" presName="horz1" presStyleCnt="0"/>
      <dgm:spPr/>
    </dgm:pt>
    <dgm:pt modelId="{54AC3A19-19EB-46A0-8C07-321C16C5B97B}" type="pres">
      <dgm:prSet presAssocID="{090223AF-82F2-4F37-859C-E5DC105ECDA4}" presName="tx1" presStyleLbl="revTx" presStyleIdx="1" presStyleCnt="2"/>
      <dgm:spPr/>
      <dgm:t>
        <a:bodyPr/>
        <a:lstStyle/>
        <a:p>
          <a:endParaRPr lang="pl-PL"/>
        </a:p>
      </dgm:t>
    </dgm:pt>
    <dgm:pt modelId="{36222E36-A5FE-42C0-9AD3-238D50B9EB01}" type="pres">
      <dgm:prSet presAssocID="{090223AF-82F2-4F37-859C-E5DC105ECDA4}" presName="vert1" presStyleCnt="0"/>
      <dgm:spPr/>
    </dgm:pt>
  </dgm:ptLst>
  <dgm:cxnLst>
    <dgm:cxn modelId="{62F66914-9A07-4864-BB68-E58D35FDEEAF}" type="presOf" srcId="{7927FCA2-A775-4B66-A04E-D480696D303B}" destId="{7F062E0B-8AA4-437E-8AD1-851EE74EFEC6}" srcOrd="0" destOrd="0" presId="urn:microsoft.com/office/officeart/2008/layout/LinedList"/>
    <dgm:cxn modelId="{10B1E3E3-F6FC-4D60-86B6-0888CE392169}" type="presOf" srcId="{9C9AC104-3A2B-440E-94E7-5A5C97B1A7ED}" destId="{F020849D-5C66-4039-849D-ABBB864EBE1E}" srcOrd="0" destOrd="0" presId="urn:microsoft.com/office/officeart/2008/layout/LinedList"/>
    <dgm:cxn modelId="{71138B95-23D2-4AF1-9320-A41B877F0834}" srcId="{7927FCA2-A775-4B66-A04E-D480696D303B}" destId="{090223AF-82F2-4F37-859C-E5DC105ECDA4}" srcOrd="1" destOrd="0" parTransId="{A4EF1B5D-0F73-4CC6-9A14-2260005D4DCC}" sibTransId="{332CA0C4-0BFA-44B9-A12F-2BF4F1CF73C8}"/>
    <dgm:cxn modelId="{4D427B50-235D-41F5-8D60-272A7784C175}" type="presOf" srcId="{090223AF-82F2-4F37-859C-E5DC105ECDA4}" destId="{54AC3A19-19EB-46A0-8C07-321C16C5B97B}" srcOrd="0" destOrd="0" presId="urn:microsoft.com/office/officeart/2008/layout/LinedList"/>
    <dgm:cxn modelId="{CF589C37-8A50-4757-93FB-A73BCA9D1854}" srcId="{7927FCA2-A775-4B66-A04E-D480696D303B}" destId="{9C9AC104-3A2B-440E-94E7-5A5C97B1A7ED}" srcOrd="0" destOrd="0" parTransId="{03239AAA-45E3-42EA-8FAD-89EA0CF58F4C}" sibTransId="{2D86A853-C3FA-4BF3-8522-58A5E12B33F0}"/>
    <dgm:cxn modelId="{162369AD-C851-45D9-9F05-2A223EF574E3}" type="presParOf" srcId="{7F062E0B-8AA4-437E-8AD1-851EE74EFEC6}" destId="{6D3D1A32-A716-45E5-93FA-4B68BA995265}" srcOrd="0" destOrd="0" presId="urn:microsoft.com/office/officeart/2008/layout/LinedList"/>
    <dgm:cxn modelId="{994F120C-330D-45F4-9BFE-AB9026001DD8}" type="presParOf" srcId="{7F062E0B-8AA4-437E-8AD1-851EE74EFEC6}" destId="{5B18CCA9-0D5B-4C31-BDDC-EE175A94420B}" srcOrd="1" destOrd="0" presId="urn:microsoft.com/office/officeart/2008/layout/LinedList"/>
    <dgm:cxn modelId="{6C87428C-40A9-4EC2-A2B6-87B2AE2E93D4}" type="presParOf" srcId="{5B18CCA9-0D5B-4C31-BDDC-EE175A94420B}" destId="{F020849D-5C66-4039-849D-ABBB864EBE1E}" srcOrd="0" destOrd="0" presId="urn:microsoft.com/office/officeart/2008/layout/LinedList"/>
    <dgm:cxn modelId="{FA13B693-4BAD-4D13-A4F6-C6EBE12E5877}" type="presParOf" srcId="{5B18CCA9-0D5B-4C31-BDDC-EE175A94420B}" destId="{7CE5DEE4-F927-4732-B24D-512D3D8F1508}" srcOrd="1" destOrd="0" presId="urn:microsoft.com/office/officeart/2008/layout/LinedList"/>
    <dgm:cxn modelId="{0812BC2D-70B9-4318-815F-8C42F0910D3A}" type="presParOf" srcId="{7F062E0B-8AA4-437E-8AD1-851EE74EFEC6}" destId="{E073927B-A12B-4FA5-8E83-0BF4DA692CDA}" srcOrd="2" destOrd="0" presId="urn:microsoft.com/office/officeart/2008/layout/LinedList"/>
    <dgm:cxn modelId="{01D28A3A-A562-43B7-992E-7FA1361407FF}" type="presParOf" srcId="{7F062E0B-8AA4-437E-8AD1-851EE74EFEC6}" destId="{07AA043B-74E4-49E0-B0AF-9BAE4DB2D2DC}" srcOrd="3" destOrd="0" presId="urn:microsoft.com/office/officeart/2008/layout/LinedList"/>
    <dgm:cxn modelId="{40565D21-233D-4A7F-868B-4EC5688E4894}" type="presParOf" srcId="{07AA043B-74E4-49E0-B0AF-9BAE4DB2D2DC}" destId="{54AC3A19-19EB-46A0-8C07-321C16C5B97B}" srcOrd="0" destOrd="0" presId="urn:microsoft.com/office/officeart/2008/layout/LinedList"/>
    <dgm:cxn modelId="{09B0101D-9FDF-401A-A080-0A37BD180677}" type="presParOf" srcId="{07AA043B-74E4-49E0-B0AF-9BAE4DB2D2DC}" destId="{36222E36-A5FE-42C0-9AD3-238D50B9EB0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0F273B6-22FA-4803-9598-D02861DB660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38F3C9E-A3C0-48DA-80B4-18301141DC58}">
      <dgm:prSet custT="1"/>
      <dgm:spPr/>
      <dgm:t>
        <a:bodyPr anchor="ctr"/>
        <a:lstStyle/>
        <a:p>
          <a:pPr rtl="0"/>
          <a:r>
            <a:rPr lang="pl-PL" sz="2400" dirty="0" smtClean="0">
              <a:latin typeface="+mj-lt"/>
            </a:rPr>
            <a:t>przez okres do 12 miesięcy</a:t>
          </a:r>
          <a:endParaRPr lang="pl-PL" sz="2400" dirty="0">
            <a:latin typeface="+mj-lt"/>
          </a:endParaRPr>
        </a:p>
      </dgm:t>
    </dgm:pt>
    <dgm:pt modelId="{039D4DA3-6F94-4EF1-96AE-FA263960DD72}" type="parTrans" cxnId="{22E62A9F-033F-471A-A614-033F5464C19C}">
      <dgm:prSet/>
      <dgm:spPr/>
      <dgm:t>
        <a:bodyPr/>
        <a:lstStyle/>
        <a:p>
          <a:endParaRPr lang="pl-PL"/>
        </a:p>
      </dgm:t>
    </dgm:pt>
    <dgm:pt modelId="{34AFDB29-630C-4172-B335-3A044DD512A9}" type="sibTrans" cxnId="{22E62A9F-033F-471A-A614-033F5464C19C}">
      <dgm:prSet/>
      <dgm:spPr/>
      <dgm:t>
        <a:bodyPr/>
        <a:lstStyle/>
        <a:p>
          <a:endParaRPr lang="pl-PL"/>
        </a:p>
      </dgm:t>
    </dgm:pt>
    <dgm:pt modelId="{5E1A7C6A-3534-4BA7-A69F-E039CA045943}">
      <dgm:prSet custT="1"/>
      <dgm:spPr/>
      <dgm:t>
        <a:bodyPr anchor="ctr"/>
        <a:lstStyle/>
        <a:p>
          <a:pPr rtl="0"/>
          <a:r>
            <a:rPr lang="pl-PL" sz="2400" dirty="0" smtClean="0">
              <a:latin typeface="+mj-lt"/>
            </a:rPr>
            <a:t>część albo całość kosztów poniesionych na wynagrodzenia, nagrody oraz składki na ubezpieczenia społeczne w wysokości uprzednio uzgodnionej w umowie, </a:t>
          </a:r>
          <a:r>
            <a:rPr lang="pl-PL" sz="2400" b="1" dirty="0" smtClean="0">
              <a:latin typeface="+mj-lt"/>
            </a:rPr>
            <a:t>nieprzekraczającej</a:t>
          </a:r>
          <a:r>
            <a:rPr lang="pl-PL" sz="2400" dirty="0" smtClean="0">
              <a:latin typeface="+mj-lt"/>
            </a:rPr>
            <a:t> jednak kwoty ustalonej jako iloczyn liczby zatrudnionych w miesiącu w przeliczeniu na pełny wymiar czasu pracy oraz </a:t>
          </a:r>
          <a:r>
            <a:rPr lang="pl-PL" sz="2400" b="1" dirty="0" smtClean="0">
              <a:latin typeface="+mj-lt"/>
            </a:rPr>
            <a:t>wysokości minimalnego wynagrodzenia za pracę</a:t>
          </a:r>
          <a:endParaRPr lang="pl-PL" sz="2400" b="1" dirty="0">
            <a:latin typeface="+mj-lt"/>
          </a:endParaRPr>
        </a:p>
      </dgm:t>
    </dgm:pt>
    <dgm:pt modelId="{A45256C4-93DB-4ED9-AC77-35854923280E}" type="parTrans" cxnId="{D4C93FCA-BCBC-4F93-848C-8E876F5428B8}">
      <dgm:prSet/>
      <dgm:spPr/>
      <dgm:t>
        <a:bodyPr/>
        <a:lstStyle/>
        <a:p>
          <a:endParaRPr lang="pl-PL"/>
        </a:p>
      </dgm:t>
    </dgm:pt>
    <dgm:pt modelId="{9A29E28E-D9DC-4866-9B79-1FEEDAC2AB31}" type="sibTrans" cxnId="{D4C93FCA-BCBC-4F93-848C-8E876F5428B8}">
      <dgm:prSet/>
      <dgm:spPr/>
      <dgm:t>
        <a:bodyPr/>
        <a:lstStyle/>
        <a:p>
          <a:endParaRPr lang="pl-PL"/>
        </a:p>
      </dgm:t>
    </dgm:pt>
    <dgm:pt modelId="{69F635D3-288E-4CA1-B899-CD1CEA13FE48}" type="pres">
      <dgm:prSet presAssocID="{50F273B6-22FA-4803-9598-D02861DB660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DA2D0F36-B605-41ED-B692-515ABD3130E9}" type="pres">
      <dgm:prSet presAssocID="{138F3C9E-A3C0-48DA-80B4-18301141DC58}" presName="thickLine" presStyleLbl="alignNode1" presStyleIdx="0" presStyleCnt="2"/>
      <dgm:spPr/>
    </dgm:pt>
    <dgm:pt modelId="{67E8BE00-D19A-46CA-A989-CFC7316FC26D}" type="pres">
      <dgm:prSet presAssocID="{138F3C9E-A3C0-48DA-80B4-18301141DC58}" presName="horz1" presStyleCnt="0"/>
      <dgm:spPr/>
    </dgm:pt>
    <dgm:pt modelId="{1AF7381F-1668-4DF6-A4F0-9544ACF9A7F9}" type="pres">
      <dgm:prSet presAssocID="{138F3C9E-A3C0-48DA-80B4-18301141DC58}" presName="tx1" presStyleLbl="revTx" presStyleIdx="0" presStyleCnt="2"/>
      <dgm:spPr/>
      <dgm:t>
        <a:bodyPr/>
        <a:lstStyle/>
        <a:p>
          <a:endParaRPr lang="pl-PL"/>
        </a:p>
      </dgm:t>
    </dgm:pt>
    <dgm:pt modelId="{508492CB-F37B-425C-8ECC-C8990403D902}" type="pres">
      <dgm:prSet presAssocID="{138F3C9E-A3C0-48DA-80B4-18301141DC58}" presName="vert1" presStyleCnt="0"/>
      <dgm:spPr/>
    </dgm:pt>
    <dgm:pt modelId="{CB969E68-8F80-4B99-8B5D-2FC2658BBD71}" type="pres">
      <dgm:prSet presAssocID="{5E1A7C6A-3534-4BA7-A69F-E039CA045943}" presName="thickLine" presStyleLbl="alignNode1" presStyleIdx="1" presStyleCnt="2"/>
      <dgm:spPr/>
    </dgm:pt>
    <dgm:pt modelId="{383226FC-EDBF-4F84-977B-589D35002B0D}" type="pres">
      <dgm:prSet presAssocID="{5E1A7C6A-3534-4BA7-A69F-E039CA045943}" presName="horz1" presStyleCnt="0"/>
      <dgm:spPr/>
    </dgm:pt>
    <dgm:pt modelId="{5EABBD7D-547D-4678-8223-B58A9145B913}" type="pres">
      <dgm:prSet presAssocID="{5E1A7C6A-3534-4BA7-A69F-E039CA045943}" presName="tx1" presStyleLbl="revTx" presStyleIdx="1" presStyleCnt="2" custScaleY="200000"/>
      <dgm:spPr/>
      <dgm:t>
        <a:bodyPr/>
        <a:lstStyle/>
        <a:p>
          <a:endParaRPr lang="pl-PL"/>
        </a:p>
      </dgm:t>
    </dgm:pt>
    <dgm:pt modelId="{DD0DF1A4-4378-48E0-89A4-B20AD09BB0AE}" type="pres">
      <dgm:prSet presAssocID="{5E1A7C6A-3534-4BA7-A69F-E039CA045943}" presName="vert1" presStyleCnt="0"/>
      <dgm:spPr/>
    </dgm:pt>
  </dgm:ptLst>
  <dgm:cxnLst>
    <dgm:cxn modelId="{46CE2A8A-4F51-4F99-ADBE-3171DE549DD8}" type="presOf" srcId="{50F273B6-22FA-4803-9598-D02861DB6609}" destId="{69F635D3-288E-4CA1-B899-CD1CEA13FE48}" srcOrd="0" destOrd="0" presId="urn:microsoft.com/office/officeart/2008/layout/LinedList"/>
    <dgm:cxn modelId="{E61427B9-264D-4292-9AD1-19873A42D3A6}" type="presOf" srcId="{5E1A7C6A-3534-4BA7-A69F-E039CA045943}" destId="{5EABBD7D-547D-4678-8223-B58A9145B913}" srcOrd="0" destOrd="0" presId="urn:microsoft.com/office/officeart/2008/layout/LinedList"/>
    <dgm:cxn modelId="{D4C93FCA-BCBC-4F93-848C-8E876F5428B8}" srcId="{50F273B6-22FA-4803-9598-D02861DB6609}" destId="{5E1A7C6A-3534-4BA7-A69F-E039CA045943}" srcOrd="1" destOrd="0" parTransId="{A45256C4-93DB-4ED9-AC77-35854923280E}" sibTransId="{9A29E28E-D9DC-4866-9B79-1FEEDAC2AB31}"/>
    <dgm:cxn modelId="{1561514F-E404-46F3-B95E-5F4EEC5226C7}" type="presOf" srcId="{138F3C9E-A3C0-48DA-80B4-18301141DC58}" destId="{1AF7381F-1668-4DF6-A4F0-9544ACF9A7F9}" srcOrd="0" destOrd="0" presId="urn:microsoft.com/office/officeart/2008/layout/LinedList"/>
    <dgm:cxn modelId="{22E62A9F-033F-471A-A614-033F5464C19C}" srcId="{50F273B6-22FA-4803-9598-D02861DB6609}" destId="{138F3C9E-A3C0-48DA-80B4-18301141DC58}" srcOrd="0" destOrd="0" parTransId="{039D4DA3-6F94-4EF1-96AE-FA263960DD72}" sibTransId="{34AFDB29-630C-4172-B335-3A044DD512A9}"/>
    <dgm:cxn modelId="{3E371943-4A0E-4821-8A39-7CA148B29B06}" type="presParOf" srcId="{69F635D3-288E-4CA1-B899-CD1CEA13FE48}" destId="{DA2D0F36-B605-41ED-B692-515ABD3130E9}" srcOrd="0" destOrd="0" presId="urn:microsoft.com/office/officeart/2008/layout/LinedList"/>
    <dgm:cxn modelId="{083251C9-93A2-450B-B714-6190C7BA444B}" type="presParOf" srcId="{69F635D3-288E-4CA1-B899-CD1CEA13FE48}" destId="{67E8BE00-D19A-46CA-A989-CFC7316FC26D}" srcOrd="1" destOrd="0" presId="urn:microsoft.com/office/officeart/2008/layout/LinedList"/>
    <dgm:cxn modelId="{17BBFCF3-6E7F-4761-ABBD-488A7B5A22E6}" type="presParOf" srcId="{67E8BE00-D19A-46CA-A989-CFC7316FC26D}" destId="{1AF7381F-1668-4DF6-A4F0-9544ACF9A7F9}" srcOrd="0" destOrd="0" presId="urn:microsoft.com/office/officeart/2008/layout/LinedList"/>
    <dgm:cxn modelId="{6282B80B-C0EA-4CA7-8461-62F158CD4C4C}" type="presParOf" srcId="{67E8BE00-D19A-46CA-A989-CFC7316FC26D}" destId="{508492CB-F37B-425C-8ECC-C8990403D902}" srcOrd="1" destOrd="0" presId="urn:microsoft.com/office/officeart/2008/layout/LinedList"/>
    <dgm:cxn modelId="{024C136B-50D5-406C-B848-FBC67E508AD1}" type="presParOf" srcId="{69F635D3-288E-4CA1-B899-CD1CEA13FE48}" destId="{CB969E68-8F80-4B99-8B5D-2FC2658BBD71}" srcOrd="2" destOrd="0" presId="urn:microsoft.com/office/officeart/2008/layout/LinedList"/>
    <dgm:cxn modelId="{91237CBE-E10C-4140-AE93-8CAC160BA7B7}" type="presParOf" srcId="{69F635D3-288E-4CA1-B899-CD1CEA13FE48}" destId="{383226FC-EDBF-4F84-977B-589D35002B0D}" srcOrd="3" destOrd="0" presId="urn:microsoft.com/office/officeart/2008/layout/LinedList"/>
    <dgm:cxn modelId="{F1DA063A-0891-4F43-BF9C-6F26D8748E85}" type="presParOf" srcId="{383226FC-EDBF-4F84-977B-589D35002B0D}" destId="{5EABBD7D-547D-4678-8223-B58A9145B913}" srcOrd="0" destOrd="0" presId="urn:microsoft.com/office/officeart/2008/layout/LinedList"/>
    <dgm:cxn modelId="{1E6C0B5E-7A16-4D2D-B671-359727972B27}" type="presParOf" srcId="{383226FC-EDBF-4F84-977B-589D35002B0D}" destId="{DD0DF1A4-4378-48E0-89A4-B20AD09BB0A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EB1065D9-5B76-411B-8E1F-8E553BC4AE4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BDCFCD66-6C3E-4D2C-906C-6CFC96CE8361}">
      <dgm:prSet custT="1"/>
      <dgm:spPr/>
      <dgm:t>
        <a:bodyPr anchor="ctr"/>
        <a:lstStyle/>
        <a:p>
          <a:pPr algn="just" rtl="0"/>
          <a:r>
            <a:rPr lang="pl-PL" sz="2400" dirty="0" smtClean="0">
              <a:latin typeface="+mj-lt"/>
            </a:rPr>
            <a:t>osoba bezrobotna lub poszukująca pracy</a:t>
          </a:r>
          <a:endParaRPr lang="pl-PL" sz="2400" dirty="0">
            <a:latin typeface="+mj-lt"/>
          </a:endParaRPr>
        </a:p>
      </dgm:t>
    </dgm:pt>
    <dgm:pt modelId="{FB6628F7-1450-4CBD-8BE9-D2D521BB4FB6}" type="parTrans" cxnId="{1681BCB2-9553-4AE8-A93D-E7DB57297F45}">
      <dgm:prSet/>
      <dgm:spPr/>
      <dgm:t>
        <a:bodyPr/>
        <a:lstStyle/>
        <a:p>
          <a:endParaRPr lang="pl-PL"/>
        </a:p>
      </dgm:t>
    </dgm:pt>
    <dgm:pt modelId="{3A757D15-9E0C-4BBC-BFC8-3457CB4839BD}" type="sibTrans" cxnId="{1681BCB2-9553-4AE8-A93D-E7DB57297F45}">
      <dgm:prSet/>
      <dgm:spPr/>
      <dgm:t>
        <a:bodyPr/>
        <a:lstStyle/>
        <a:p>
          <a:endParaRPr lang="pl-PL"/>
        </a:p>
      </dgm:t>
    </dgm:pt>
    <dgm:pt modelId="{FE61FB33-518B-474D-9123-359F10FFDF71}">
      <dgm:prSet custT="1"/>
      <dgm:spPr/>
      <dgm:t>
        <a:bodyPr anchor="ctr"/>
        <a:lstStyle/>
        <a:p>
          <a:pPr rtl="0"/>
          <a:r>
            <a:rPr lang="pl-PL" sz="2400" dirty="0" smtClean="0">
              <a:latin typeface="+mj-lt"/>
            </a:rPr>
            <a:t>w okresie ostatnich 6 miesięcy nie mogła być zatrudniona w tym domu pomocy społecznej albo w tej jednostce organizacyjnej </a:t>
          </a:r>
          <a:r>
            <a:rPr lang="pl-PL" sz="2400" dirty="0" err="1" smtClean="0">
              <a:latin typeface="+mj-lt"/>
            </a:rPr>
            <a:t>WRiPZ</a:t>
          </a:r>
          <a:endParaRPr lang="pl-PL" sz="2400" dirty="0">
            <a:latin typeface="+mj-lt"/>
          </a:endParaRPr>
        </a:p>
      </dgm:t>
    </dgm:pt>
    <dgm:pt modelId="{C8D0AE1A-3D0F-4A7B-BFDF-F0858D1FDA6C}" type="parTrans" cxnId="{97A26252-4D67-4D17-BBCF-7140536D2234}">
      <dgm:prSet/>
      <dgm:spPr/>
      <dgm:t>
        <a:bodyPr/>
        <a:lstStyle/>
        <a:p>
          <a:endParaRPr lang="pl-PL"/>
        </a:p>
      </dgm:t>
    </dgm:pt>
    <dgm:pt modelId="{73DCAB74-D187-4721-BCB5-726147FD148F}" type="sibTrans" cxnId="{97A26252-4D67-4D17-BBCF-7140536D2234}">
      <dgm:prSet/>
      <dgm:spPr/>
      <dgm:t>
        <a:bodyPr/>
        <a:lstStyle/>
        <a:p>
          <a:endParaRPr lang="pl-PL"/>
        </a:p>
      </dgm:t>
    </dgm:pt>
    <dgm:pt modelId="{2C208522-05F7-4540-94FF-B61FD0E0CD67}" type="pres">
      <dgm:prSet presAssocID="{EB1065D9-5B76-411B-8E1F-8E553BC4AE4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59A2CBCA-4859-4760-AE5C-76F4EE646C1A}" type="pres">
      <dgm:prSet presAssocID="{BDCFCD66-6C3E-4D2C-906C-6CFC96CE8361}" presName="thickLine" presStyleLbl="alignNode1" presStyleIdx="0" presStyleCnt="2"/>
      <dgm:spPr/>
    </dgm:pt>
    <dgm:pt modelId="{36E296DC-8777-41E3-94A0-12B3679A8072}" type="pres">
      <dgm:prSet presAssocID="{BDCFCD66-6C3E-4D2C-906C-6CFC96CE8361}" presName="horz1" presStyleCnt="0"/>
      <dgm:spPr/>
    </dgm:pt>
    <dgm:pt modelId="{3295306A-6FA8-4303-9284-84EF7A0B7B73}" type="pres">
      <dgm:prSet presAssocID="{BDCFCD66-6C3E-4D2C-906C-6CFC96CE8361}" presName="tx1" presStyleLbl="revTx" presStyleIdx="0" presStyleCnt="2"/>
      <dgm:spPr/>
      <dgm:t>
        <a:bodyPr/>
        <a:lstStyle/>
        <a:p>
          <a:endParaRPr lang="pl-PL"/>
        </a:p>
      </dgm:t>
    </dgm:pt>
    <dgm:pt modelId="{CA3B95C2-64D8-4917-8B44-F026CB707B8F}" type="pres">
      <dgm:prSet presAssocID="{BDCFCD66-6C3E-4D2C-906C-6CFC96CE8361}" presName="vert1" presStyleCnt="0"/>
      <dgm:spPr/>
    </dgm:pt>
    <dgm:pt modelId="{A3B6D83A-B22C-443E-8B5A-400795709F22}" type="pres">
      <dgm:prSet presAssocID="{FE61FB33-518B-474D-9123-359F10FFDF71}" presName="thickLine" presStyleLbl="alignNode1" presStyleIdx="1" presStyleCnt="2"/>
      <dgm:spPr/>
    </dgm:pt>
    <dgm:pt modelId="{DBDFA27D-BD39-414E-A3D6-E6BB73C2B570}" type="pres">
      <dgm:prSet presAssocID="{FE61FB33-518B-474D-9123-359F10FFDF71}" presName="horz1" presStyleCnt="0"/>
      <dgm:spPr/>
    </dgm:pt>
    <dgm:pt modelId="{EA6F492F-3DCB-4997-A807-BC6B2464C8EA}" type="pres">
      <dgm:prSet presAssocID="{FE61FB33-518B-474D-9123-359F10FFDF71}" presName="tx1" presStyleLbl="revTx" presStyleIdx="1" presStyleCnt="2"/>
      <dgm:spPr/>
      <dgm:t>
        <a:bodyPr/>
        <a:lstStyle/>
        <a:p>
          <a:endParaRPr lang="pl-PL"/>
        </a:p>
      </dgm:t>
    </dgm:pt>
    <dgm:pt modelId="{993BC820-7FA8-4FF8-9921-52A93CD302BD}" type="pres">
      <dgm:prSet presAssocID="{FE61FB33-518B-474D-9123-359F10FFDF71}" presName="vert1" presStyleCnt="0"/>
      <dgm:spPr/>
    </dgm:pt>
  </dgm:ptLst>
  <dgm:cxnLst>
    <dgm:cxn modelId="{1681BCB2-9553-4AE8-A93D-E7DB57297F45}" srcId="{EB1065D9-5B76-411B-8E1F-8E553BC4AE49}" destId="{BDCFCD66-6C3E-4D2C-906C-6CFC96CE8361}" srcOrd="0" destOrd="0" parTransId="{FB6628F7-1450-4CBD-8BE9-D2D521BB4FB6}" sibTransId="{3A757D15-9E0C-4BBC-BFC8-3457CB4839BD}"/>
    <dgm:cxn modelId="{C1A29868-54A1-45C8-90EB-92E05F0306E9}" type="presOf" srcId="{BDCFCD66-6C3E-4D2C-906C-6CFC96CE8361}" destId="{3295306A-6FA8-4303-9284-84EF7A0B7B73}" srcOrd="0" destOrd="0" presId="urn:microsoft.com/office/officeart/2008/layout/LinedList"/>
    <dgm:cxn modelId="{CD87CC10-320D-4CF3-8F6A-5866031D3E39}" type="presOf" srcId="{FE61FB33-518B-474D-9123-359F10FFDF71}" destId="{EA6F492F-3DCB-4997-A807-BC6B2464C8EA}" srcOrd="0" destOrd="0" presId="urn:microsoft.com/office/officeart/2008/layout/LinedList"/>
    <dgm:cxn modelId="{8419F4CE-CA55-4B6B-81DF-622DF88E61D1}" type="presOf" srcId="{EB1065D9-5B76-411B-8E1F-8E553BC4AE49}" destId="{2C208522-05F7-4540-94FF-B61FD0E0CD67}" srcOrd="0" destOrd="0" presId="urn:microsoft.com/office/officeart/2008/layout/LinedList"/>
    <dgm:cxn modelId="{97A26252-4D67-4D17-BBCF-7140536D2234}" srcId="{EB1065D9-5B76-411B-8E1F-8E553BC4AE49}" destId="{FE61FB33-518B-474D-9123-359F10FFDF71}" srcOrd="1" destOrd="0" parTransId="{C8D0AE1A-3D0F-4A7B-BFDF-F0858D1FDA6C}" sibTransId="{73DCAB74-D187-4721-BCB5-726147FD148F}"/>
    <dgm:cxn modelId="{179845CB-951C-453E-8852-A79E471BF254}" type="presParOf" srcId="{2C208522-05F7-4540-94FF-B61FD0E0CD67}" destId="{59A2CBCA-4859-4760-AE5C-76F4EE646C1A}" srcOrd="0" destOrd="0" presId="urn:microsoft.com/office/officeart/2008/layout/LinedList"/>
    <dgm:cxn modelId="{6E05E6B6-284B-43CD-A98D-BBE79BBC86F2}" type="presParOf" srcId="{2C208522-05F7-4540-94FF-B61FD0E0CD67}" destId="{36E296DC-8777-41E3-94A0-12B3679A8072}" srcOrd="1" destOrd="0" presId="urn:microsoft.com/office/officeart/2008/layout/LinedList"/>
    <dgm:cxn modelId="{5A51EFB6-60DA-4219-9A3F-AE9004ABC0D3}" type="presParOf" srcId="{36E296DC-8777-41E3-94A0-12B3679A8072}" destId="{3295306A-6FA8-4303-9284-84EF7A0B7B73}" srcOrd="0" destOrd="0" presId="urn:microsoft.com/office/officeart/2008/layout/LinedList"/>
    <dgm:cxn modelId="{49FBD6DE-2B48-43C6-8111-3DF200EDBBF6}" type="presParOf" srcId="{36E296DC-8777-41E3-94A0-12B3679A8072}" destId="{CA3B95C2-64D8-4917-8B44-F026CB707B8F}" srcOrd="1" destOrd="0" presId="urn:microsoft.com/office/officeart/2008/layout/LinedList"/>
    <dgm:cxn modelId="{B7009CCB-7A21-4B5A-AB39-2A3425345F7B}" type="presParOf" srcId="{2C208522-05F7-4540-94FF-B61FD0E0CD67}" destId="{A3B6D83A-B22C-443E-8B5A-400795709F22}" srcOrd="2" destOrd="0" presId="urn:microsoft.com/office/officeart/2008/layout/LinedList"/>
    <dgm:cxn modelId="{A015635D-DF4A-4876-BFF6-2E0F464757A2}" type="presParOf" srcId="{2C208522-05F7-4540-94FF-B61FD0E0CD67}" destId="{DBDFA27D-BD39-414E-A3D6-E6BB73C2B570}" srcOrd="3" destOrd="0" presId="urn:microsoft.com/office/officeart/2008/layout/LinedList"/>
    <dgm:cxn modelId="{3E3849CE-F631-4F6B-BC89-3C85E929C766}" type="presParOf" srcId="{DBDFA27D-BD39-414E-A3D6-E6BB73C2B570}" destId="{EA6F492F-3DCB-4997-A807-BC6B2464C8EA}" srcOrd="0" destOrd="0" presId="urn:microsoft.com/office/officeart/2008/layout/LinedList"/>
    <dgm:cxn modelId="{DF786AF4-D4F0-415F-8FE1-53837A82AEEE}" type="presParOf" srcId="{DBDFA27D-BD39-414E-A3D6-E6BB73C2B570}" destId="{993BC820-7FA8-4FF8-9921-52A93CD302B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4B2972A9-094D-429B-9818-006CD2B7BD1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18A148C-FE5F-449A-9C0A-531C843A8197}">
      <dgm:prSet phldrT="[Tekst]"/>
      <dgm:spPr/>
      <dgm:t>
        <a:bodyPr/>
        <a:lstStyle/>
        <a:p>
          <a:r>
            <a:rPr lang="pl-PL" dirty="0" smtClean="0"/>
            <a:t>.</a:t>
          </a:r>
          <a:endParaRPr lang="pl-PL" dirty="0"/>
        </a:p>
      </dgm:t>
    </dgm:pt>
    <dgm:pt modelId="{2B349D94-F489-41F3-AD3C-0CE39793334F}" type="parTrans" cxnId="{9302754E-F81A-4E77-977E-C8020D9EB72C}">
      <dgm:prSet/>
      <dgm:spPr/>
      <dgm:t>
        <a:bodyPr/>
        <a:lstStyle/>
        <a:p>
          <a:endParaRPr lang="pl-PL"/>
        </a:p>
      </dgm:t>
    </dgm:pt>
    <dgm:pt modelId="{F4878378-C002-4E6C-877B-DD38198F9B6B}" type="sibTrans" cxnId="{9302754E-F81A-4E77-977E-C8020D9EB72C}">
      <dgm:prSet/>
      <dgm:spPr/>
      <dgm:t>
        <a:bodyPr/>
        <a:lstStyle/>
        <a:p>
          <a:endParaRPr lang="pl-PL"/>
        </a:p>
      </dgm:t>
    </dgm:pt>
    <dgm:pt modelId="{02BE2B7F-8369-4839-8988-6CEA88537CDD}">
      <dgm:prSet phldrT="[Tekst]" custT="1"/>
      <dgm:spPr/>
      <dgm:t>
        <a:bodyPr anchor="ctr"/>
        <a:lstStyle/>
        <a:p>
          <a:pPr algn="just"/>
          <a:r>
            <a:rPr lang="pl-PL" sz="2400" dirty="0" smtClean="0">
              <a:latin typeface="+mj-lt"/>
            </a:rPr>
            <a:t>pomoc de </a:t>
          </a:r>
          <a:r>
            <a:rPr lang="pl-PL" sz="2400" dirty="0" err="1" smtClean="0">
              <a:latin typeface="+mj-lt"/>
            </a:rPr>
            <a:t>minimis</a:t>
          </a:r>
          <a:endParaRPr lang="pl-PL" sz="2400" dirty="0">
            <a:latin typeface="+mj-lt"/>
          </a:endParaRPr>
        </a:p>
      </dgm:t>
    </dgm:pt>
    <dgm:pt modelId="{CE372779-1363-4246-A31B-344A1DAFE2F8}" type="parTrans" cxnId="{18EB7D9E-8D69-4484-A7F3-1C99F9CFBD08}">
      <dgm:prSet/>
      <dgm:spPr/>
      <dgm:t>
        <a:bodyPr/>
        <a:lstStyle/>
        <a:p>
          <a:endParaRPr lang="pl-PL"/>
        </a:p>
      </dgm:t>
    </dgm:pt>
    <dgm:pt modelId="{20A2CA96-D8D6-4FB6-9C30-0B19697FD0D1}" type="sibTrans" cxnId="{18EB7D9E-8D69-4484-A7F3-1C99F9CFBD08}">
      <dgm:prSet/>
      <dgm:spPr/>
      <dgm:t>
        <a:bodyPr/>
        <a:lstStyle/>
        <a:p>
          <a:endParaRPr lang="pl-PL"/>
        </a:p>
      </dgm:t>
    </dgm:pt>
    <dgm:pt modelId="{07B091B8-858E-4BA1-BFB5-879701426E0F}">
      <dgm:prSet custT="1"/>
      <dgm:spPr/>
      <dgm:t>
        <a:bodyPr anchor="ctr"/>
        <a:lstStyle/>
        <a:p>
          <a:r>
            <a:rPr lang="pl-PL" sz="2400" dirty="0" smtClean="0">
              <a:latin typeface="+mj-lt"/>
            </a:rPr>
            <a:t>300 tys. EUR w okresie minionych </a:t>
          </a:r>
          <a:r>
            <a:rPr lang="pl-PL" sz="2400" smtClean="0">
              <a:latin typeface="+mj-lt"/>
            </a:rPr>
            <a:t>trzech lat</a:t>
          </a:r>
          <a:endParaRPr lang="pl-PL" sz="2400" dirty="0">
            <a:latin typeface="+mj-lt"/>
          </a:endParaRPr>
        </a:p>
      </dgm:t>
    </dgm:pt>
    <dgm:pt modelId="{25CF0BA9-8EA2-4F23-858D-76A9D1B4D69D}" type="parTrans" cxnId="{A44D1906-5E59-4F90-9976-9E86710D988E}">
      <dgm:prSet/>
      <dgm:spPr/>
      <dgm:t>
        <a:bodyPr/>
        <a:lstStyle/>
        <a:p>
          <a:endParaRPr lang="pl-PL"/>
        </a:p>
      </dgm:t>
    </dgm:pt>
    <dgm:pt modelId="{2F28AEC6-0E39-42D2-B99F-942E4402A732}" type="sibTrans" cxnId="{A44D1906-5E59-4F90-9976-9E86710D988E}">
      <dgm:prSet/>
      <dgm:spPr/>
      <dgm:t>
        <a:bodyPr/>
        <a:lstStyle/>
        <a:p>
          <a:endParaRPr lang="pl-PL"/>
        </a:p>
      </dgm:t>
    </dgm:pt>
    <dgm:pt modelId="{436F6134-1940-4065-B9B3-CD32876A612D}" type="pres">
      <dgm:prSet presAssocID="{4B2972A9-094D-429B-9818-006CD2B7BD1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3052FFDD-57E8-4A07-B51F-278CF162F636}" type="pres">
      <dgm:prSet presAssocID="{E18A148C-FE5F-449A-9C0A-531C843A8197}" presName="thickLine" presStyleLbl="alignNode1" presStyleIdx="0" presStyleCnt="1"/>
      <dgm:spPr/>
    </dgm:pt>
    <dgm:pt modelId="{DF246657-E1BE-49C5-9DF2-75B58121A9D9}" type="pres">
      <dgm:prSet presAssocID="{E18A148C-FE5F-449A-9C0A-531C843A8197}" presName="horz1" presStyleCnt="0"/>
      <dgm:spPr/>
    </dgm:pt>
    <dgm:pt modelId="{1FB5C099-8FFD-4FAC-B38F-CF7814A3FB4A}" type="pres">
      <dgm:prSet presAssocID="{E18A148C-FE5F-449A-9C0A-531C843A8197}" presName="tx1" presStyleLbl="revTx" presStyleIdx="0" presStyleCnt="3" custFlipHor="1" custScaleX="3639"/>
      <dgm:spPr/>
      <dgm:t>
        <a:bodyPr/>
        <a:lstStyle/>
        <a:p>
          <a:endParaRPr lang="pl-PL"/>
        </a:p>
      </dgm:t>
    </dgm:pt>
    <dgm:pt modelId="{7464C540-7BA9-4367-9FDC-D29F52BC0BB6}" type="pres">
      <dgm:prSet presAssocID="{E18A148C-FE5F-449A-9C0A-531C843A8197}" presName="vert1" presStyleCnt="0"/>
      <dgm:spPr/>
    </dgm:pt>
    <dgm:pt modelId="{C345B092-D893-4537-AE1F-D97B2665E408}" type="pres">
      <dgm:prSet presAssocID="{02BE2B7F-8369-4839-8988-6CEA88537CDD}" presName="vertSpace2a" presStyleCnt="0"/>
      <dgm:spPr/>
    </dgm:pt>
    <dgm:pt modelId="{A9B5F51B-D406-457E-95A9-80683BD3F8A0}" type="pres">
      <dgm:prSet presAssocID="{02BE2B7F-8369-4839-8988-6CEA88537CDD}" presName="horz2" presStyleCnt="0"/>
      <dgm:spPr/>
    </dgm:pt>
    <dgm:pt modelId="{166E1F66-FA8E-42C1-B96C-1A6A103DB2B7}" type="pres">
      <dgm:prSet presAssocID="{02BE2B7F-8369-4839-8988-6CEA88537CDD}" presName="horzSpace2" presStyleCnt="0"/>
      <dgm:spPr/>
    </dgm:pt>
    <dgm:pt modelId="{0F8362B8-3751-4EA0-B998-12B0379995DC}" type="pres">
      <dgm:prSet presAssocID="{02BE2B7F-8369-4839-8988-6CEA88537CDD}" presName="tx2" presStyleLbl="revTx" presStyleIdx="1" presStyleCnt="3" custScaleX="127389"/>
      <dgm:spPr/>
      <dgm:t>
        <a:bodyPr/>
        <a:lstStyle/>
        <a:p>
          <a:endParaRPr lang="pl-PL"/>
        </a:p>
      </dgm:t>
    </dgm:pt>
    <dgm:pt modelId="{4C8A74EF-BEC5-4DA7-9C38-E69B6008C5BD}" type="pres">
      <dgm:prSet presAssocID="{02BE2B7F-8369-4839-8988-6CEA88537CDD}" presName="vert2" presStyleCnt="0"/>
      <dgm:spPr/>
    </dgm:pt>
    <dgm:pt modelId="{43CFD939-F47F-41C1-9521-925342DEAADE}" type="pres">
      <dgm:prSet presAssocID="{02BE2B7F-8369-4839-8988-6CEA88537CDD}" presName="thinLine2b" presStyleLbl="callout" presStyleIdx="0" presStyleCnt="2"/>
      <dgm:spPr/>
    </dgm:pt>
    <dgm:pt modelId="{5D30A02B-CE4C-481B-960C-049A79C5856C}" type="pres">
      <dgm:prSet presAssocID="{02BE2B7F-8369-4839-8988-6CEA88537CDD}" presName="vertSpace2b" presStyleCnt="0"/>
      <dgm:spPr/>
    </dgm:pt>
    <dgm:pt modelId="{64AD900A-F14A-45AE-82D6-79DFAB4176C8}" type="pres">
      <dgm:prSet presAssocID="{07B091B8-858E-4BA1-BFB5-879701426E0F}" presName="horz2" presStyleCnt="0"/>
      <dgm:spPr/>
    </dgm:pt>
    <dgm:pt modelId="{B6004F48-9107-4FE5-A6A1-6765132E32A7}" type="pres">
      <dgm:prSet presAssocID="{07B091B8-858E-4BA1-BFB5-879701426E0F}" presName="horzSpace2" presStyleCnt="0"/>
      <dgm:spPr/>
    </dgm:pt>
    <dgm:pt modelId="{367C17F0-93E3-43B9-A455-2604D34B9002}" type="pres">
      <dgm:prSet presAssocID="{07B091B8-858E-4BA1-BFB5-879701426E0F}" presName="tx2" presStyleLbl="revTx" presStyleIdx="2" presStyleCnt="3" custScaleX="130316"/>
      <dgm:spPr/>
      <dgm:t>
        <a:bodyPr/>
        <a:lstStyle/>
        <a:p>
          <a:endParaRPr lang="pl-PL"/>
        </a:p>
      </dgm:t>
    </dgm:pt>
    <dgm:pt modelId="{4A7E0E35-6B52-458C-8B63-F5E93A18B737}" type="pres">
      <dgm:prSet presAssocID="{07B091B8-858E-4BA1-BFB5-879701426E0F}" presName="vert2" presStyleCnt="0"/>
      <dgm:spPr/>
    </dgm:pt>
    <dgm:pt modelId="{8220B5C1-3F9B-483E-84DD-D798A674A262}" type="pres">
      <dgm:prSet presAssocID="{07B091B8-858E-4BA1-BFB5-879701426E0F}" presName="thinLine2b" presStyleLbl="callout" presStyleIdx="1" presStyleCnt="2"/>
      <dgm:spPr/>
    </dgm:pt>
    <dgm:pt modelId="{08565B52-0B6C-45DC-8222-35BC49A71130}" type="pres">
      <dgm:prSet presAssocID="{07B091B8-858E-4BA1-BFB5-879701426E0F}" presName="vertSpace2b" presStyleCnt="0"/>
      <dgm:spPr/>
    </dgm:pt>
  </dgm:ptLst>
  <dgm:cxnLst>
    <dgm:cxn modelId="{9302754E-F81A-4E77-977E-C8020D9EB72C}" srcId="{4B2972A9-094D-429B-9818-006CD2B7BD13}" destId="{E18A148C-FE5F-449A-9C0A-531C843A8197}" srcOrd="0" destOrd="0" parTransId="{2B349D94-F489-41F3-AD3C-0CE39793334F}" sibTransId="{F4878378-C002-4E6C-877B-DD38198F9B6B}"/>
    <dgm:cxn modelId="{18EB7D9E-8D69-4484-A7F3-1C99F9CFBD08}" srcId="{E18A148C-FE5F-449A-9C0A-531C843A8197}" destId="{02BE2B7F-8369-4839-8988-6CEA88537CDD}" srcOrd="0" destOrd="0" parTransId="{CE372779-1363-4246-A31B-344A1DAFE2F8}" sibTransId="{20A2CA96-D8D6-4FB6-9C30-0B19697FD0D1}"/>
    <dgm:cxn modelId="{4F8CA2F3-B91E-488C-B122-A8DFE4463190}" type="presOf" srcId="{E18A148C-FE5F-449A-9C0A-531C843A8197}" destId="{1FB5C099-8FFD-4FAC-B38F-CF7814A3FB4A}" srcOrd="0" destOrd="0" presId="urn:microsoft.com/office/officeart/2008/layout/LinedList"/>
    <dgm:cxn modelId="{404A1B22-9045-43D4-80A5-3F83A96F7C3D}" type="presOf" srcId="{07B091B8-858E-4BA1-BFB5-879701426E0F}" destId="{367C17F0-93E3-43B9-A455-2604D34B9002}" srcOrd="0" destOrd="0" presId="urn:microsoft.com/office/officeart/2008/layout/LinedList"/>
    <dgm:cxn modelId="{5093B9E5-2CF4-41EB-BF40-296760452D02}" type="presOf" srcId="{02BE2B7F-8369-4839-8988-6CEA88537CDD}" destId="{0F8362B8-3751-4EA0-B998-12B0379995DC}" srcOrd="0" destOrd="0" presId="urn:microsoft.com/office/officeart/2008/layout/LinedList"/>
    <dgm:cxn modelId="{F9DB5FFE-E56D-4626-B818-527F84EF0599}" type="presOf" srcId="{4B2972A9-094D-429B-9818-006CD2B7BD13}" destId="{436F6134-1940-4065-B9B3-CD32876A612D}" srcOrd="0" destOrd="0" presId="urn:microsoft.com/office/officeart/2008/layout/LinedList"/>
    <dgm:cxn modelId="{A44D1906-5E59-4F90-9976-9E86710D988E}" srcId="{E18A148C-FE5F-449A-9C0A-531C843A8197}" destId="{07B091B8-858E-4BA1-BFB5-879701426E0F}" srcOrd="1" destOrd="0" parTransId="{25CF0BA9-8EA2-4F23-858D-76A9D1B4D69D}" sibTransId="{2F28AEC6-0E39-42D2-B99F-942E4402A732}"/>
    <dgm:cxn modelId="{FEC14DC6-B6DA-47D0-9490-4DD248FBCA23}" type="presParOf" srcId="{436F6134-1940-4065-B9B3-CD32876A612D}" destId="{3052FFDD-57E8-4A07-B51F-278CF162F636}" srcOrd="0" destOrd="0" presId="urn:microsoft.com/office/officeart/2008/layout/LinedList"/>
    <dgm:cxn modelId="{53EF18F9-803F-4ACC-A9A8-1472CF89C025}" type="presParOf" srcId="{436F6134-1940-4065-B9B3-CD32876A612D}" destId="{DF246657-E1BE-49C5-9DF2-75B58121A9D9}" srcOrd="1" destOrd="0" presId="urn:microsoft.com/office/officeart/2008/layout/LinedList"/>
    <dgm:cxn modelId="{E4EE2B39-5940-4D78-B6C9-1E2982B2E2E8}" type="presParOf" srcId="{DF246657-E1BE-49C5-9DF2-75B58121A9D9}" destId="{1FB5C099-8FFD-4FAC-B38F-CF7814A3FB4A}" srcOrd="0" destOrd="0" presId="urn:microsoft.com/office/officeart/2008/layout/LinedList"/>
    <dgm:cxn modelId="{889412EA-88C7-48FC-B9FA-B04FF7C8D251}" type="presParOf" srcId="{DF246657-E1BE-49C5-9DF2-75B58121A9D9}" destId="{7464C540-7BA9-4367-9FDC-D29F52BC0BB6}" srcOrd="1" destOrd="0" presId="urn:microsoft.com/office/officeart/2008/layout/LinedList"/>
    <dgm:cxn modelId="{06DB3686-7528-4A7C-83B2-D7CA550E7BE4}" type="presParOf" srcId="{7464C540-7BA9-4367-9FDC-D29F52BC0BB6}" destId="{C345B092-D893-4537-AE1F-D97B2665E408}" srcOrd="0" destOrd="0" presId="urn:microsoft.com/office/officeart/2008/layout/LinedList"/>
    <dgm:cxn modelId="{78D99FAA-FE97-4BA4-B8E0-029F032DD030}" type="presParOf" srcId="{7464C540-7BA9-4367-9FDC-D29F52BC0BB6}" destId="{A9B5F51B-D406-457E-95A9-80683BD3F8A0}" srcOrd="1" destOrd="0" presId="urn:microsoft.com/office/officeart/2008/layout/LinedList"/>
    <dgm:cxn modelId="{B46BF3C7-5C4E-487A-83F1-5718EE09F1F0}" type="presParOf" srcId="{A9B5F51B-D406-457E-95A9-80683BD3F8A0}" destId="{166E1F66-FA8E-42C1-B96C-1A6A103DB2B7}" srcOrd="0" destOrd="0" presId="urn:microsoft.com/office/officeart/2008/layout/LinedList"/>
    <dgm:cxn modelId="{EDFE35C0-9707-4EB1-BFA8-E00FF3E6F471}" type="presParOf" srcId="{A9B5F51B-D406-457E-95A9-80683BD3F8A0}" destId="{0F8362B8-3751-4EA0-B998-12B0379995DC}" srcOrd="1" destOrd="0" presId="urn:microsoft.com/office/officeart/2008/layout/LinedList"/>
    <dgm:cxn modelId="{97459F0A-9CE2-4B43-A539-5E99F6BDB494}" type="presParOf" srcId="{A9B5F51B-D406-457E-95A9-80683BD3F8A0}" destId="{4C8A74EF-BEC5-4DA7-9C38-E69B6008C5BD}" srcOrd="2" destOrd="0" presId="urn:microsoft.com/office/officeart/2008/layout/LinedList"/>
    <dgm:cxn modelId="{F8C22DDE-9693-4DA1-8BC8-27FE5CF0F3C7}" type="presParOf" srcId="{7464C540-7BA9-4367-9FDC-D29F52BC0BB6}" destId="{43CFD939-F47F-41C1-9521-925342DEAADE}" srcOrd="2" destOrd="0" presId="urn:microsoft.com/office/officeart/2008/layout/LinedList"/>
    <dgm:cxn modelId="{D418696C-E9F3-49BA-88B1-8A8F243681E5}" type="presParOf" srcId="{7464C540-7BA9-4367-9FDC-D29F52BC0BB6}" destId="{5D30A02B-CE4C-481B-960C-049A79C5856C}" srcOrd="3" destOrd="0" presId="urn:microsoft.com/office/officeart/2008/layout/LinedList"/>
    <dgm:cxn modelId="{521F14F1-DC61-4F11-815F-83A8C04F2996}" type="presParOf" srcId="{7464C540-7BA9-4367-9FDC-D29F52BC0BB6}" destId="{64AD900A-F14A-45AE-82D6-79DFAB4176C8}" srcOrd="4" destOrd="0" presId="urn:microsoft.com/office/officeart/2008/layout/LinedList"/>
    <dgm:cxn modelId="{BC1339F7-CCE7-4318-9324-4A8EA3A0BD1A}" type="presParOf" srcId="{64AD900A-F14A-45AE-82D6-79DFAB4176C8}" destId="{B6004F48-9107-4FE5-A6A1-6765132E32A7}" srcOrd="0" destOrd="0" presId="urn:microsoft.com/office/officeart/2008/layout/LinedList"/>
    <dgm:cxn modelId="{D6BB8207-6080-48DC-87D2-711EB65E4801}" type="presParOf" srcId="{64AD900A-F14A-45AE-82D6-79DFAB4176C8}" destId="{367C17F0-93E3-43B9-A455-2604D34B9002}" srcOrd="1" destOrd="0" presId="urn:microsoft.com/office/officeart/2008/layout/LinedList"/>
    <dgm:cxn modelId="{6654B7DA-4EDC-4A96-8E5F-2D7A556C7F10}" type="presParOf" srcId="{64AD900A-F14A-45AE-82D6-79DFAB4176C8}" destId="{4A7E0E35-6B52-458C-8B63-F5E93A18B737}" srcOrd="2" destOrd="0" presId="urn:microsoft.com/office/officeart/2008/layout/LinedList"/>
    <dgm:cxn modelId="{A4FF1BB1-890B-4739-B254-D74BC3D5D363}" type="presParOf" srcId="{7464C540-7BA9-4367-9FDC-D29F52BC0BB6}" destId="{8220B5C1-3F9B-483E-84DD-D798A674A262}" srcOrd="5" destOrd="0" presId="urn:microsoft.com/office/officeart/2008/layout/LinedList"/>
    <dgm:cxn modelId="{177C681E-87AC-4408-8E47-1846CC850469}" type="presParOf" srcId="{7464C540-7BA9-4367-9FDC-D29F52BC0BB6}" destId="{08565B52-0B6C-45DC-8222-35BC49A71130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515A50-1DB8-4778-9A9F-AB510C1C3942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1F6DA9E6-501B-4F1E-891B-308256E8320F}" type="pres">
      <dgm:prSet presAssocID="{BD515A50-1DB8-4778-9A9F-AB510C1C394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</dgm:ptLst>
  <dgm:cxnLst>
    <dgm:cxn modelId="{F882AC0A-9CFC-4383-861A-E6064B4C1F61}" type="presOf" srcId="{BD515A50-1DB8-4778-9A9F-AB510C1C3942}" destId="{1F6DA9E6-501B-4F1E-891B-308256E8320F}" srcOrd="0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8D16701-397F-4C40-B94E-5ABA448D2BF3}" type="doc">
      <dgm:prSet loTypeId="urn:microsoft.com/office/officeart/2005/8/layout/chevron2" loCatId="list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0CA22052-B9A1-43C4-B136-73263E463EB9}" type="pres">
      <dgm:prSet presAssocID="{98D16701-397F-4C40-B94E-5ABA448D2BF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</dgm:ptLst>
  <dgm:cxnLst>
    <dgm:cxn modelId="{A8EC190F-8FF0-48C4-A6AA-6E3A7C5FD76D}" type="presOf" srcId="{98D16701-397F-4C40-B94E-5ABA448D2BF3}" destId="{0CA22052-B9A1-43C4-B136-73263E463EB9}" srcOrd="0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BF91B4A-DC6E-4BED-A0F0-B948AEBF9BA1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0882AF9-DAF2-4260-A7D3-BA15E5B21B31}">
      <dgm:prSet phldrT="[Tekst]" custT="1"/>
      <dgm:spPr/>
      <dgm:t>
        <a:bodyPr/>
        <a:lstStyle/>
        <a:p>
          <a:r>
            <a:rPr lang="pl-PL" sz="2400" dirty="0" smtClean="0">
              <a:latin typeface="+mj-lt"/>
            </a:rPr>
            <a:t>wniosek</a:t>
          </a:r>
          <a:endParaRPr lang="pl-PL" sz="2400" dirty="0">
            <a:latin typeface="+mj-lt"/>
          </a:endParaRPr>
        </a:p>
      </dgm:t>
    </dgm:pt>
    <dgm:pt modelId="{04AB2C29-EB82-49B8-9C48-93CF50CBFBB6}" type="parTrans" cxnId="{B516A168-0A16-4588-B8BD-4D08D30956AD}">
      <dgm:prSet/>
      <dgm:spPr/>
      <dgm:t>
        <a:bodyPr/>
        <a:lstStyle/>
        <a:p>
          <a:endParaRPr lang="pl-PL"/>
        </a:p>
      </dgm:t>
    </dgm:pt>
    <dgm:pt modelId="{5384B73C-70B5-465F-8115-4FA4F8400453}" type="sibTrans" cxnId="{B516A168-0A16-4588-B8BD-4D08D30956AD}">
      <dgm:prSet/>
      <dgm:spPr/>
      <dgm:t>
        <a:bodyPr/>
        <a:lstStyle/>
        <a:p>
          <a:endParaRPr lang="pl-PL"/>
        </a:p>
      </dgm:t>
    </dgm:pt>
    <dgm:pt modelId="{5C3DA424-8C6D-42AA-80A8-127D1627AAB5}">
      <dgm:prSet phldrT="[Tekst]"/>
      <dgm:spPr/>
      <dgm:t>
        <a:bodyPr/>
        <a:lstStyle/>
        <a:p>
          <a:r>
            <a:rPr lang="pl-PL" dirty="0" smtClean="0"/>
            <a:t>.</a:t>
          </a:r>
          <a:endParaRPr lang="pl-PL" dirty="0"/>
        </a:p>
      </dgm:t>
    </dgm:pt>
    <dgm:pt modelId="{7E060BCB-DD3D-43D7-9F79-8ECFAC752D1E}" type="parTrans" cxnId="{383F7366-66B0-4E25-810F-4B668035226F}">
      <dgm:prSet/>
      <dgm:spPr/>
      <dgm:t>
        <a:bodyPr/>
        <a:lstStyle/>
        <a:p>
          <a:endParaRPr lang="pl-PL"/>
        </a:p>
      </dgm:t>
    </dgm:pt>
    <dgm:pt modelId="{45A8C623-B099-4F11-BC39-FC506014B3A7}" type="sibTrans" cxnId="{383F7366-66B0-4E25-810F-4B668035226F}">
      <dgm:prSet/>
      <dgm:spPr/>
      <dgm:t>
        <a:bodyPr/>
        <a:lstStyle/>
        <a:p>
          <a:endParaRPr lang="pl-PL"/>
        </a:p>
      </dgm:t>
    </dgm:pt>
    <dgm:pt modelId="{636CED6E-FB69-4246-BDE1-0DCF1CE2A431}">
      <dgm:prSet phldrT="[Tekst]" custT="1"/>
      <dgm:spPr/>
      <dgm:t>
        <a:bodyPr/>
        <a:lstStyle/>
        <a:p>
          <a:r>
            <a:rPr lang="pl-PL" sz="2400" dirty="0" smtClean="0">
              <a:latin typeface="+mj-lt"/>
            </a:rPr>
            <a:t>opis zadań</a:t>
          </a:r>
          <a:endParaRPr lang="pl-PL" sz="2400" dirty="0">
            <a:latin typeface="+mj-lt"/>
          </a:endParaRPr>
        </a:p>
      </dgm:t>
    </dgm:pt>
    <dgm:pt modelId="{6A2E5B66-3AA9-44E0-A4B2-59C4E33FAE2A}" type="parTrans" cxnId="{22C41A7B-70E3-4C88-ABD0-638A6FE45242}">
      <dgm:prSet/>
      <dgm:spPr/>
      <dgm:t>
        <a:bodyPr/>
        <a:lstStyle/>
        <a:p>
          <a:endParaRPr lang="pl-PL"/>
        </a:p>
      </dgm:t>
    </dgm:pt>
    <dgm:pt modelId="{F7C47D81-6464-435A-8C6E-5715A0472F2F}" type="sibTrans" cxnId="{22C41A7B-70E3-4C88-ABD0-638A6FE45242}">
      <dgm:prSet/>
      <dgm:spPr/>
      <dgm:t>
        <a:bodyPr/>
        <a:lstStyle/>
        <a:p>
          <a:endParaRPr lang="pl-PL"/>
        </a:p>
      </dgm:t>
    </dgm:pt>
    <dgm:pt modelId="{96DBBDE7-BC33-4E31-98FF-AC45D8EF09C5}">
      <dgm:prSet phldrT="[Tekst]"/>
      <dgm:spPr/>
      <dgm:t>
        <a:bodyPr/>
        <a:lstStyle/>
        <a:p>
          <a:r>
            <a:rPr lang="pl-PL" dirty="0" smtClean="0"/>
            <a:t>.</a:t>
          </a:r>
          <a:endParaRPr lang="pl-PL" dirty="0"/>
        </a:p>
      </dgm:t>
    </dgm:pt>
    <dgm:pt modelId="{03EF1F5B-1DBF-4A96-A491-26178EED37CE}" type="parTrans" cxnId="{5D639443-B068-4FC8-83CC-73F5EB5D6C63}">
      <dgm:prSet/>
      <dgm:spPr/>
      <dgm:t>
        <a:bodyPr/>
        <a:lstStyle/>
        <a:p>
          <a:endParaRPr lang="pl-PL"/>
        </a:p>
      </dgm:t>
    </dgm:pt>
    <dgm:pt modelId="{2FAC7FDB-008A-44DC-9E33-FBBCE7FCACE6}" type="sibTrans" cxnId="{5D639443-B068-4FC8-83CC-73F5EB5D6C63}">
      <dgm:prSet/>
      <dgm:spPr/>
      <dgm:t>
        <a:bodyPr/>
        <a:lstStyle/>
        <a:p>
          <a:endParaRPr lang="pl-PL"/>
        </a:p>
      </dgm:t>
    </dgm:pt>
    <dgm:pt modelId="{C701834C-7FBD-46D8-B1D9-15037FF15951}">
      <dgm:prSet phldrT="[Tekst]" custT="1"/>
      <dgm:spPr/>
      <dgm:t>
        <a:bodyPr/>
        <a:lstStyle/>
        <a:p>
          <a:r>
            <a:rPr lang="pl-PL" sz="2400" dirty="0" smtClean="0">
              <a:latin typeface="+mj-lt"/>
            </a:rPr>
            <a:t>wymagania psychofizyczne i zdrowotne, poziom wykształcenia, kwalifikacje</a:t>
          </a:r>
          <a:endParaRPr lang="pl-PL" sz="2400" dirty="0">
            <a:latin typeface="+mj-lt"/>
          </a:endParaRPr>
        </a:p>
      </dgm:t>
    </dgm:pt>
    <dgm:pt modelId="{84684DF0-0BEF-44C7-BE82-3A02A09D7E92}" type="parTrans" cxnId="{42B05D18-0D8B-4794-8436-81025317162D}">
      <dgm:prSet/>
      <dgm:spPr/>
      <dgm:t>
        <a:bodyPr/>
        <a:lstStyle/>
        <a:p>
          <a:endParaRPr lang="pl-PL"/>
        </a:p>
      </dgm:t>
    </dgm:pt>
    <dgm:pt modelId="{ECC2C048-391F-4789-ACB9-E06C80F4D49D}" type="sibTrans" cxnId="{42B05D18-0D8B-4794-8436-81025317162D}">
      <dgm:prSet/>
      <dgm:spPr/>
      <dgm:t>
        <a:bodyPr/>
        <a:lstStyle/>
        <a:p>
          <a:endParaRPr lang="pl-PL"/>
        </a:p>
      </dgm:t>
    </dgm:pt>
    <dgm:pt modelId="{A166EB91-3759-4A41-AC1F-40D6BA6EC51F}">
      <dgm:prSet phldrT="[Tekst]" custT="1"/>
      <dgm:spPr/>
      <dgm:t>
        <a:bodyPr/>
        <a:lstStyle/>
        <a:p>
          <a:r>
            <a:rPr lang="pl-PL" sz="2400" dirty="0" smtClean="0">
              <a:latin typeface="+mj-lt"/>
            </a:rPr>
            <a:t>zawód</a:t>
          </a:r>
          <a:endParaRPr lang="pl-PL" sz="2400" dirty="0">
            <a:latin typeface="+mj-lt"/>
          </a:endParaRPr>
        </a:p>
      </dgm:t>
    </dgm:pt>
    <dgm:pt modelId="{BCE02864-71ED-48F4-8690-A2E592325B8E}" type="sibTrans" cxnId="{5849E0EB-9CDB-4498-9CB6-50CE9B5F9BC5}">
      <dgm:prSet/>
      <dgm:spPr/>
      <dgm:t>
        <a:bodyPr/>
        <a:lstStyle/>
        <a:p>
          <a:endParaRPr lang="pl-PL"/>
        </a:p>
      </dgm:t>
    </dgm:pt>
    <dgm:pt modelId="{6726B0EC-83FB-4457-ADDC-FF7B2C313720}" type="parTrans" cxnId="{5849E0EB-9CDB-4498-9CB6-50CE9B5F9BC5}">
      <dgm:prSet/>
      <dgm:spPr/>
      <dgm:t>
        <a:bodyPr/>
        <a:lstStyle/>
        <a:p>
          <a:endParaRPr lang="pl-PL"/>
        </a:p>
      </dgm:t>
    </dgm:pt>
    <dgm:pt modelId="{23E9792D-E7E1-4D63-B3EA-278656BF0E98}">
      <dgm:prSet/>
      <dgm:spPr/>
      <dgm:t>
        <a:bodyPr/>
        <a:lstStyle/>
        <a:p>
          <a:endParaRPr lang="pl-PL" sz="3600" dirty="0"/>
        </a:p>
      </dgm:t>
    </dgm:pt>
    <dgm:pt modelId="{D187AC17-FEA1-4529-B766-6F92AB41402D}" type="parTrans" cxnId="{94E4E76A-FE66-4922-9E75-6DB7C7063E1B}">
      <dgm:prSet/>
      <dgm:spPr/>
      <dgm:t>
        <a:bodyPr/>
        <a:lstStyle/>
        <a:p>
          <a:endParaRPr lang="pl-PL"/>
        </a:p>
      </dgm:t>
    </dgm:pt>
    <dgm:pt modelId="{1FB3F104-1F16-4F44-8919-BCA1069ABA66}" type="sibTrans" cxnId="{94E4E76A-FE66-4922-9E75-6DB7C7063E1B}">
      <dgm:prSet/>
      <dgm:spPr/>
      <dgm:t>
        <a:bodyPr/>
        <a:lstStyle/>
        <a:p>
          <a:endParaRPr lang="pl-PL"/>
        </a:p>
      </dgm:t>
    </dgm:pt>
    <dgm:pt modelId="{7C25E526-5C76-4B87-A8F1-BA67F0C58465}" type="pres">
      <dgm:prSet presAssocID="{4BF91B4A-DC6E-4BED-A0F0-B948AEBF9BA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46DF86B4-48B5-4F4A-AD85-A63C643A81DB}" type="pres">
      <dgm:prSet presAssocID="{C0882AF9-DAF2-4260-A7D3-BA15E5B21B31}" presName="composite" presStyleCnt="0"/>
      <dgm:spPr/>
    </dgm:pt>
    <dgm:pt modelId="{2675444F-BAE1-470C-B0AC-5AFE80AD78AD}" type="pres">
      <dgm:prSet presAssocID="{C0882AF9-DAF2-4260-A7D3-BA15E5B21B3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2DF238D-33D6-46BE-9E8F-DE5951634596}" type="pres">
      <dgm:prSet presAssocID="{C0882AF9-DAF2-4260-A7D3-BA15E5B21B31}" presName="descendantText" presStyleLbl="alignAcc1" presStyleIdx="0" presStyleCnt="3" custLinFactNeighborX="-672" custLinFactNeighborY="-18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7190E69-7765-447C-9131-B27FAFD19E68}" type="pres">
      <dgm:prSet presAssocID="{5384B73C-70B5-465F-8115-4FA4F8400453}" presName="sp" presStyleCnt="0"/>
      <dgm:spPr/>
    </dgm:pt>
    <dgm:pt modelId="{61D88785-8CD8-4566-8FC1-D8DBB6EE3C51}" type="pres">
      <dgm:prSet presAssocID="{5C3DA424-8C6D-42AA-80A8-127D1627AAB5}" presName="composite" presStyleCnt="0"/>
      <dgm:spPr/>
    </dgm:pt>
    <dgm:pt modelId="{C8DAEFBE-71A3-4B82-823D-1AF3265E14F7}" type="pres">
      <dgm:prSet presAssocID="{5C3DA424-8C6D-42AA-80A8-127D1627AAB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1526B7A-C974-4BD0-B982-915CAEE21D87}" type="pres">
      <dgm:prSet presAssocID="{5C3DA424-8C6D-42AA-80A8-127D1627AAB5}" presName="descendantText" presStyleLbl="alignAcc1" presStyleIdx="1" presStyleCnt="3" custLinFactNeighborX="336" custLinFactNeighborY="390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038D9AE-2BEF-461F-A8AF-C0B414F3D4EE}" type="pres">
      <dgm:prSet presAssocID="{45A8C623-B099-4F11-BC39-FC506014B3A7}" presName="sp" presStyleCnt="0"/>
      <dgm:spPr/>
    </dgm:pt>
    <dgm:pt modelId="{6709ED06-2CF8-4701-B941-22C85B4A80D4}" type="pres">
      <dgm:prSet presAssocID="{96DBBDE7-BC33-4E31-98FF-AC45D8EF09C5}" presName="composite" presStyleCnt="0"/>
      <dgm:spPr/>
    </dgm:pt>
    <dgm:pt modelId="{0D7A8E9E-EA3A-42EA-BA40-FBB0748B2562}" type="pres">
      <dgm:prSet presAssocID="{96DBBDE7-BC33-4E31-98FF-AC45D8EF09C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45FC3DD-D939-4DA0-A985-2981386CAFFB}" type="pres">
      <dgm:prSet presAssocID="{96DBBDE7-BC33-4E31-98FF-AC45D8EF09C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914F3D9-F735-4489-85E9-DBC5522E3384}" type="presOf" srcId="{C701834C-7FBD-46D8-B1D9-15037FF15951}" destId="{445FC3DD-D939-4DA0-A985-2981386CAFFB}" srcOrd="0" destOrd="0" presId="urn:microsoft.com/office/officeart/2005/8/layout/chevron2"/>
    <dgm:cxn modelId="{E152DD48-FF2E-44ED-ACDD-91C2D29B9D1C}" type="presOf" srcId="{A166EB91-3759-4A41-AC1F-40D6BA6EC51F}" destId="{12DF238D-33D6-46BE-9E8F-DE5951634596}" srcOrd="0" destOrd="0" presId="urn:microsoft.com/office/officeart/2005/8/layout/chevron2"/>
    <dgm:cxn modelId="{A46CE592-C519-42AF-906F-07AB8F6ABF5E}" type="presOf" srcId="{4BF91B4A-DC6E-4BED-A0F0-B948AEBF9BA1}" destId="{7C25E526-5C76-4B87-A8F1-BA67F0C58465}" srcOrd="0" destOrd="0" presId="urn:microsoft.com/office/officeart/2005/8/layout/chevron2"/>
    <dgm:cxn modelId="{B516A168-0A16-4588-B8BD-4D08D30956AD}" srcId="{4BF91B4A-DC6E-4BED-A0F0-B948AEBF9BA1}" destId="{C0882AF9-DAF2-4260-A7D3-BA15E5B21B31}" srcOrd="0" destOrd="0" parTransId="{04AB2C29-EB82-49B8-9C48-93CF50CBFBB6}" sibTransId="{5384B73C-70B5-465F-8115-4FA4F8400453}"/>
    <dgm:cxn modelId="{42B05D18-0D8B-4794-8436-81025317162D}" srcId="{96DBBDE7-BC33-4E31-98FF-AC45D8EF09C5}" destId="{C701834C-7FBD-46D8-B1D9-15037FF15951}" srcOrd="0" destOrd="0" parTransId="{84684DF0-0BEF-44C7-BE82-3A02A09D7E92}" sibTransId="{ECC2C048-391F-4789-ACB9-E06C80F4D49D}"/>
    <dgm:cxn modelId="{94E4E76A-FE66-4922-9E75-6DB7C7063E1B}" srcId="{5C3DA424-8C6D-42AA-80A8-127D1627AAB5}" destId="{23E9792D-E7E1-4D63-B3EA-278656BF0E98}" srcOrd="1" destOrd="0" parTransId="{D187AC17-FEA1-4529-B766-6F92AB41402D}" sibTransId="{1FB3F104-1F16-4F44-8919-BCA1069ABA66}"/>
    <dgm:cxn modelId="{5849E0EB-9CDB-4498-9CB6-50CE9B5F9BC5}" srcId="{C0882AF9-DAF2-4260-A7D3-BA15E5B21B31}" destId="{A166EB91-3759-4A41-AC1F-40D6BA6EC51F}" srcOrd="0" destOrd="0" parTransId="{6726B0EC-83FB-4457-ADDC-FF7B2C313720}" sibTransId="{BCE02864-71ED-48F4-8690-A2E592325B8E}"/>
    <dgm:cxn modelId="{383F7366-66B0-4E25-810F-4B668035226F}" srcId="{4BF91B4A-DC6E-4BED-A0F0-B948AEBF9BA1}" destId="{5C3DA424-8C6D-42AA-80A8-127D1627AAB5}" srcOrd="1" destOrd="0" parTransId="{7E060BCB-DD3D-43D7-9F79-8ECFAC752D1E}" sibTransId="{45A8C623-B099-4F11-BC39-FC506014B3A7}"/>
    <dgm:cxn modelId="{0D8A073E-6A84-4AC2-A6FD-7CFD7A4CF613}" type="presOf" srcId="{5C3DA424-8C6D-42AA-80A8-127D1627AAB5}" destId="{C8DAEFBE-71A3-4B82-823D-1AF3265E14F7}" srcOrd="0" destOrd="0" presId="urn:microsoft.com/office/officeart/2005/8/layout/chevron2"/>
    <dgm:cxn modelId="{22C41A7B-70E3-4C88-ABD0-638A6FE45242}" srcId="{5C3DA424-8C6D-42AA-80A8-127D1627AAB5}" destId="{636CED6E-FB69-4246-BDE1-0DCF1CE2A431}" srcOrd="0" destOrd="0" parTransId="{6A2E5B66-3AA9-44E0-A4B2-59C4E33FAE2A}" sibTransId="{F7C47D81-6464-435A-8C6E-5715A0472F2F}"/>
    <dgm:cxn modelId="{5D639443-B068-4FC8-83CC-73F5EB5D6C63}" srcId="{4BF91B4A-DC6E-4BED-A0F0-B948AEBF9BA1}" destId="{96DBBDE7-BC33-4E31-98FF-AC45D8EF09C5}" srcOrd="2" destOrd="0" parTransId="{03EF1F5B-1DBF-4A96-A491-26178EED37CE}" sibTransId="{2FAC7FDB-008A-44DC-9E33-FBBCE7FCACE6}"/>
    <dgm:cxn modelId="{3EC48A90-99B9-4508-AC60-DEA7C3B7BA7C}" type="presOf" srcId="{96DBBDE7-BC33-4E31-98FF-AC45D8EF09C5}" destId="{0D7A8E9E-EA3A-42EA-BA40-FBB0748B2562}" srcOrd="0" destOrd="0" presId="urn:microsoft.com/office/officeart/2005/8/layout/chevron2"/>
    <dgm:cxn modelId="{BF175584-4FE3-4A00-B10D-59A516C3A970}" type="presOf" srcId="{636CED6E-FB69-4246-BDE1-0DCF1CE2A431}" destId="{31526B7A-C974-4BD0-B982-915CAEE21D87}" srcOrd="0" destOrd="0" presId="urn:microsoft.com/office/officeart/2005/8/layout/chevron2"/>
    <dgm:cxn modelId="{938C4E7A-65D7-42FA-88A2-9B495BC8855C}" type="presOf" srcId="{23E9792D-E7E1-4D63-B3EA-278656BF0E98}" destId="{31526B7A-C974-4BD0-B982-915CAEE21D87}" srcOrd="0" destOrd="1" presId="urn:microsoft.com/office/officeart/2005/8/layout/chevron2"/>
    <dgm:cxn modelId="{D4A7D9A8-3F0C-41AE-AA75-C02B533604B5}" type="presOf" srcId="{C0882AF9-DAF2-4260-A7D3-BA15E5B21B31}" destId="{2675444F-BAE1-470C-B0AC-5AFE80AD78AD}" srcOrd="0" destOrd="0" presId="urn:microsoft.com/office/officeart/2005/8/layout/chevron2"/>
    <dgm:cxn modelId="{60140DEF-EF78-4D0D-B634-06248902984A}" type="presParOf" srcId="{7C25E526-5C76-4B87-A8F1-BA67F0C58465}" destId="{46DF86B4-48B5-4F4A-AD85-A63C643A81DB}" srcOrd="0" destOrd="0" presId="urn:microsoft.com/office/officeart/2005/8/layout/chevron2"/>
    <dgm:cxn modelId="{733A924F-F6C5-4050-9281-54ACF64A12DD}" type="presParOf" srcId="{46DF86B4-48B5-4F4A-AD85-A63C643A81DB}" destId="{2675444F-BAE1-470C-B0AC-5AFE80AD78AD}" srcOrd="0" destOrd="0" presId="urn:microsoft.com/office/officeart/2005/8/layout/chevron2"/>
    <dgm:cxn modelId="{A9CAB3C3-A997-430E-B0B9-7081D1ECC2DD}" type="presParOf" srcId="{46DF86B4-48B5-4F4A-AD85-A63C643A81DB}" destId="{12DF238D-33D6-46BE-9E8F-DE5951634596}" srcOrd="1" destOrd="0" presId="urn:microsoft.com/office/officeart/2005/8/layout/chevron2"/>
    <dgm:cxn modelId="{128E5D03-CEE9-4377-B609-86822313127F}" type="presParOf" srcId="{7C25E526-5C76-4B87-A8F1-BA67F0C58465}" destId="{97190E69-7765-447C-9131-B27FAFD19E68}" srcOrd="1" destOrd="0" presId="urn:microsoft.com/office/officeart/2005/8/layout/chevron2"/>
    <dgm:cxn modelId="{7774E25F-5DE9-4A1C-8435-7CB1CB618547}" type="presParOf" srcId="{7C25E526-5C76-4B87-A8F1-BA67F0C58465}" destId="{61D88785-8CD8-4566-8FC1-D8DBB6EE3C51}" srcOrd="2" destOrd="0" presId="urn:microsoft.com/office/officeart/2005/8/layout/chevron2"/>
    <dgm:cxn modelId="{870C28D0-ABDF-4982-A8EF-1D1D45B3E9D3}" type="presParOf" srcId="{61D88785-8CD8-4566-8FC1-D8DBB6EE3C51}" destId="{C8DAEFBE-71A3-4B82-823D-1AF3265E14F7}" srcOrd="0" destOrd="0" presId="urn:microsoft.com/office/officeart/2005/8/layout/chevron2"/>
    <dgm:cxn modelId="{F75403C5-5583-4021-9E1C-F798ADA42AE3}" type="presParOf" srcId="{61D88785-8CD8-4566-8FC1-D8DBB6EE3C51}" destId="{31526B7A-C974-4BD0-B982-915CAEE21D87}" srcOrd="1" destOrd="0" presId="urn:microsoft.com/office/officeart/2005/8/layout/chevron2"/>
    <dgm:cxn modelId="{9F3CDD5B-4877-4465-8150-DCAB8EE94890}" type="presParOf" srcId="{7C25E526-5C76-4B87-A8F1-BA67F0C58465}" destId="{C038D9AE-2BEF-461F-A8AF-C0B414F3D4EE}" srcOrd="3" destOrd="0" presId="urn:microsoft.com/office/officeart/2005/8/layout/chevron2"/>
    <dgm:cxn modelId="{1FFB3C9B-7C8E-473C-A9E9-E321EABEE271}" type="presParOf" srcId="{7C25E526-5C76-4B87-A8F1-BA67F0C58465}" destId="{6709ED06-2CF8-4701-B941-22C85B4A80D4}" srcOrd="4" destOrd="0" presId="urn:microsoft.com/office/officeart/2005/8/layout/chevron2"/>
    <dgm:cxn modelId="{4478CC19-C1C9-4AF1-8DFD-6DCDE1A4061A}" type="presParOf" srcId="{6709ED06-2CF8-4701-B941-22C85B4A80D4}" destId="{0D7A8E9E-EA3A-42EA-BA40-FBB0748B2562}" srcOrd="0" destOrd="0" presId="urn:microsoft.com/office/officeart/2005/8/layout/chevron2"/>
    <dgm:cxn modelId="{EFCA1BEE-F17A-416C-A0B5-974AF83A7041}" type="presParOf" srcId="{6709ED06-2CF8-4701-B941-22C85B4A80D4}" destId="{445FC3DD-D939-4DA0-A985-2981386CAFF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F8415DB-B518-4335-832D-DD69A7AB730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4E0CA97-976E-4874-86AA-60C374BD3BA1}">
      <dgm:prSet phldrT="[Tekst]"/>
      <dgm:spPr/>
      <dgm:t>
        <a:bodyPr/>
        <a:lstStyle/>
        <a:p>
          <a:r>
            <a:rPr lang="pl-PL" dirty="0" smtClean="0"/>
            <a:t>.</a:t>
          </a:r>
          <a:endParaRPr lang="pl-PL" dirty="0"/>
        </a:p>
      </dgm:t>
    </dgm:pt>
    <dgm:pt modelId="{6A4C2F30-1171-442E-8FB2-BF3A1293C50E}" type="parTrans" cxnId="{84C9085A-02A4-46E0-8209-5AD7CC6B671F}">
      <dgm:prSet/>
      <dgm:spPr/>
      <dgm:t>
        <a:bodyPr/>
        <a:lstStyle/>
        <a:p>
          <a:endParaRPr lang="pl-PL"/>
        </a:p>
      </dgm:t>
    </dgm:pt>
    <dgm:pt modelId="{2E845135-67E7-4E49-8B8E-28433C1FA191}" type="sibTrans" cxnId="{84C9085A-02A4-46E0-8209-5AD7CC6B671F}">
      <dgm:prSet/>
      <dgm:spPr/>
      <dgm:t>
        <a:bodyPr/>
        <a:lstStyle/>
        <a:p>
          <a:endParaRPr lang="pl-PL"/>
        </a:p>
      </dgm:t>
    </dgm:pt>
    <dgm:pt modelId="{3A680279-65CA-4BE6-9BC3-45B5D929C122}">
      <dgm:prSet phldrT="[Tekst]" custT="1"/>
      <dgm:spPr/>
      <dgm:t>
        <a:bodyPr/>
        <a:lstStyle/>
        <a:p>
          <a:r>
            <a:rPr lang="pl-PL" sz="2400" dirty="0" smtClean="0">
              <a:latin typeface="+mj-lt"/>
            </a:rPr>
            <a:t>od 3 do 12 miesięcy</a:t>
          </a:r>
          <a:endParaRPr lang="pl-PL" sz="2400" dirty="0">
            <a:latin typeface="+mj-lt"/>
          </a:endParaRPr>
        </a:p>
      </dgm:t>
    </dgm:pt>
    <dgm:pt modelId="{BA73679F-A855-4812-B411-BB54C187A347}" type="parTrans" cxnId="{4DE28C0F-282F-4D71-9E61-0817AA7B1AD9}">
      <dgm:prSet/>
      <dgm:spPr/>
      <dgm:t>
        <a:bodyPr/>
        <a:lstStyle/>
        <a:p>
          <a:endParaRPr lang="pl-PL"/>
        </a:p>
      </dgm:t>
    </dgm:pt>
    <dgm:pt modelId="{8869C129-9722-401A-9054-3B597B5B6FA4}" type="sibTrans" cxnId="{4DE28C0F-282F-4D71-9E61-0817AA7B1AD9}">
      <dgm:prSet/>
      <dgm:spPr/>
      <dgm:t>
        <a:bodyPr/>
        <a:lstStyle/>
        <a:p>
          <a:endParaRPr lang="pl-PL"/>
        </a:p>
      </dgm:t>
    </dgm:pt>
    <dgm:pt modelId="{D07AE8FE-B7A7-49FB-BFD2-BCF1998F13E9}">
      <dgm:prSet phldrT="[Tekst]" custT="1"/>
      <dgm:spPr/>
      <dgm:t>
        <a:bodyPr tIns="0" rIns="0" bIns="0" anchor="t" anchorCtr="0"/>
        <a:lstStyle/>
        <a:p>
          <a:r>
            <a:rPr lang="pl-PL" sz="1800" dirty="0" smtClean="0">
              <a:latin typeface="+mj-lt"/>
            </a:rPr>
            <a:t>- </a:t>
          </a:r>
          <a:r>
            <a:rPr lang="pl-PL" sz="2400" dirty="0" smtClean="0">
              <a:latin typeface="+mj-lt"/>
            </a:rPr>
            <a:t>rekrutacja kandydatów przez Urząd Pracy</a:t>
          </a:r>
        </a:p>
        <a:p>
          <a:r>
            <a:rPr lang="pl-PL" sz="2400" dirty="0" smtClean="0">
              <a:latin typeface="+mj-lt"/>
            </a:rPr>
            <a:t>- możliwość wskazania imienia i nazwiska osoby do odbycia stażu</a:t>
          </a:r>
          <a:endParaRPr lang="pl-PL" sz="2400" dirty="0">
            <a:latin typeface="+mj-lt"/>
          </a:endParaRPr>
        </a:p>
      </dgm:t>
    </dgm:pt>
    <dgm:pt modelId="{E05884DC-44F9-455E-BAD6-5CD1177E5C7C}" type="parTrans" cxnId="{BEF1372D-3730-4CD5-AB4B-58F50A8F8950}">
      <dgm:prSet/>
      <dgm:spPr/>
      <dgm:t>
        <a:bodyPr/>
        <a:lstStyle/>
        <a:p>
          <a:endParaRPr lang="pl-PL"/>
        </a:p>
      </dgm:t>
    </dgm:pt>
    <dgm:pt modelId="{B59159AE-C057-40A6-BEFD-0EEF9EFDBF76}" type="sibTrans" cxnId="{BEF1372D-3730-4CD5-AB4B-58F50A8F8950}">
      <dgm:prSet/>
      <dgm:spPr/>
      <dgm:t>
        <a:bodyPr/>
        <a:lstStyle/>
        <a:p>
          <a:endParaRPr lang="pl-PL"/>
        </a:p>
      </dgm:t>
    </dgm:pt>
    <dgm:pt modelId="{5DB8CDDD-6254-46BE-AB37-22B7D1389A0A}">
      <dgm:prSet phldrT="[Tekst]" custT="1"/>
      <dgm:spPr/>
      <dgm:t>
        <a:bodyPr/>
        <a:lstStyle/>
        <a:p>
          <a:r>
            <a:rPr lang="pl-PL" sz="2400" dirty="0" smtClean="0">
              <a:latin typeface="+mj-lt"/>
            </a:rPr>
            <a:t>liczba stażystów u jednego Organizatora</a:t>
          </a:r>
          <a:endParaRPr lang="pl-PL" sz="2400" dirty="0">
            <a:latin typeface="+mj-lt"/>
          </a:endParaRPr>
        </a:p>
      </dgm:t>
    </dgm:pt>
    <dgm:pt modelId="{64E3C87F-BD58-4CD7-BEFE-7839499DD35A}" type="parTrans" cxnId="{8386B5F2-27D5-479F-9BB9-CD91F8AAB585}">
      <dgm:prSet/>
      <dgm:spPr/>
      <dgm:t>
        <a:bodyPr/>
        <a:lstStyle/>
        <a:p>
          <a:endParaRPr lang="pl-PL"/>
        </a:p>
      </dgm:t>
    </dgm:pt>
    <dgm:pt modelId="{34C0BE90-9F94-4067-9A6F-82131F383734}" type="sibTrans" cxnId="{8386B5F2-27D5-479F-9BB9-CD91F8AAB585}">
      <dgm:prSet/>
      <dgm:spPr/>
      <dgm:t>
        <a:bodyPr/>
        <a:lstStyle/>
        <a:p>
          <a:endParaRPr lang="pl-PL"/>
        </a:p>
      </dgm:t>
    </dgm:pt>
    <dgm:pt modelId="{735F25D6-100E-47B1-99BC-D60A58153A37}">
      <dgm:prSet phldrT="[Tekst]" custT="1"/>
      <dgm:spPr/>
      <dgm:t>
        <a:bodyPr/>
        <a:lstStyle/>
        <a:p>
          <a:pPr algn="l"/>
          <a:endParaRPr lang="pl-PL" sz="1900" dirty="0" smtClean="0">
            <a:latin typeface="+mj-lt"/>
          </a:endParaRPr>
        </a:p>
        <a:p>
          <a:pPr algn="just"/>
          <a:endParaRPr lang="pl-PL" sz="2400" dirty="0" smtClean="0">
            <a:latin typeface="+mj-lt"/>
          </a:endParaRPr>
        </a:p>
        <a:p>
          <a:pPr algn="just"/>
          <a:r>
            <a:rPr lang="pl-PL" sz="2400" dirty="0" smtClean="0">
              <a:latin typeface="+mj-lt"/>
            </a:rPr>
            <a:t>u </a:t>
          </a:r>
          <a:r>
            <a:rPr lang="pl-PL" sz="2400" b="1" dirty="0" smtClean="0">
              <a:latin typeface="+mj-lt"/>
            </a:rPr>
            <a:t>organizatora</a:t>
          </a:r>
          <a:r>
            <a:rPr lang="pl-PL" sz="2400" dirty="0" smtClean="0">
              <a:latin typeface="+mj-lt"/>
            </a:rPr>
            <a:t> stażu, który nie jest pracodawcą, staż może odbywać jednocześnie </a:t>
          </a:r>
          <a:r>
            <a:rPr lang="pl-PL" sz="2400" b="1" dirty="0" smtClean="0">
              <a:latin typeface="+mj-lt"/>
            </a:rPr>
            <a:t>jedna osoba</a:t>
          </a:r>
          <a:endParaRPr lang="pl-PL" sz="2400" b="1" dirty="0">
            <a:latin typeface="+mj-lt"/>
          </a:endParaRPr>
        </a:p>
      </dgm:t>
    </dgm:pt>
    <dgm:pt modelId="{D0EC3E1C-7170-48B0-841D-CC163EA5DC66}" type="parTrans" cxnId="{C7C61A30-2D28-4E2F-ACE8-24627FF5E3D5}">
      <dgm:prSet/>
      <dgm:spPr/>
      <dgm:t>
        <a:bodyPr/>
        <a:lstStyle/>
        <a:p>
          <a:endParaRPr lang="pl-PL"/>
        </a:p>
      </dgm:t>
    </dgm:pt>
    <dgm:pt modelId="{089E52B0-045D-4A24-90D7-7A194C23DCEB}" type="sibTrans" cxnId="{C7C61A30-2D28-4E2F-ACE8-24627FF5E3D5}">
      <dgm:prSet/>
      <dgm:spPr/>
      <dgm:t>
        <a:bodyPr/>
        <a:lstStyle/>
        <a:p>
          <a:endParaRPr lang="pl-PL"/>
        </a:p>
      </dgm:t>
    </dgm:pt>
    <dgm:pt modelId="{30B679FD-EE85-4AC6-97F9-53C0D4FB3D20}">
      <dgm:prSet phldrT="[Tekst]" custT="1"/>
      <dgm:spPr/>
      <dgm:t>
        <a:bodyPr/>
        <a:lstStyle/>
        <a:p>
          <a:pPr algn="just"/>
          <a:r>
            <a:rPr lang="pl-PL" sz="2400" dirty="0" smtClean="0">
              <a:latin typeface="+mj-lt"/>
            </a:rPr>
            <a:t>u </a:t>
          </a:r>
          <a:r>
            <a:rPr lang="pl-PL" sz="2400" b="1" dirty="0" smtClean="0">
              <a:latin typeface="+mj-lt"/>
            </a:rPr>
            <a:t>pracodawcy</a:t>
          </a:r>
          <a:r>
            <a:rPr lang="pl-PL" sz="2400" dirty="0" smtClean="0">
              <a:latin typeface="+mj-lt"/>
            </a:rPr>
            <a:t>, staż mogą odbywać jednocześnie osoby w liczbie </a:t>
          </a:r>
          <a:r>
            <a:rPr lang="pl-PL" sz="2400" b="1" dirty="0" smtClean="0">
              <a:latin typeface="+mj-lt"/>
            </a:rPr>
            <a:t>nieprzekraczającej liczby pracowników </a:t>
          </a:r>
          <a:r>
            <a:rPr lang="pl-PL" sz="2400" dirty="0" smtClean="0">
              <a:latin typeface="+mj-lt"/>
            </a:rPr>
            <a:t>zatrudnionych u organizatora w dniu składania wniosku w przeliczeniu na pełny wymiar czasu pracy</a:t>
          </a:r>
        </a:p>
        <a:p>
          <a:pPr algn="l"/>
          <a:endParaRPr lang="pl-PL" sz="1600" dirty="0"/>
        </a:p>
      </dgm:t>
    </dgm:pt>
    <dgm:pt modelId="{899BA4C4-DADF-4BA8-A3B0-77B6EA8744A7}" type="parTrans" cxnId="{FCE4FFE5-09BD-4709-8FF2-CD8174E937AD}">
      <dgm:prSet/>
      <dgm:spPr/>
      <dgm:t>
        <a:bodyPr/>
        <a:lstStyle/>
        <a:p>
          <a:endParaRPr lang="pl-PL"/>
        </a:p>
      </dgm:t>
    </dgm:pt>
    <dgm:pt modelId="{492D1007-C913-4C1A-B3DF-2E7EC8613BBF}" type="sibTrans" cxnId="{FCE4FFE5-09BD-4709-8FF2-CD8174E937AD}">
      <dgm:prSet/>
      <dgm:spPr/>
      <dgm:t>
        <a:bodyPr/>
        <a:lstStyle/>
        <a:p>
          <a:endParaRPr lang="pl-PL"/>
        </a:p>
      </dgm:t>
    </dgm:pt>
    <dgm:pt modelId="{3CD932E9-FF99-4422-8DD0-7A7B095EED4D}" type="pres">
      <dgm:prSet presAssocID="{4F8415DB-B518-4335-832D-DD69A7AB730D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D4CAA937-1B85-41B2-A739-A39D98AFFBE8}" type="pres">
      <dgm:prSet presAssocID="{C4E0CA97-976E-4874-86AA-60C374BD3BA1}" presName="thickLine" presStyleLbl="alignNode1" presStyleIdx="0" presStyleCnt="2"/>
      <dgm:spPr/>
    </dgm:pt>
    <dgm:pt modelId="{1AF82152-5728-465F-89F2-F9FC81B29344}" type="pres">
      <dgm:prSet presAssocID="{C4E0CA97-976E-4874-86AA-60C374BD3BA1}" presName="horz1" presStyleCnt="0"/>
      <dgm:spPr/>
    </dgm:pt>
    <dgm:pt modelId="{C783592E-9F86-409C-BD56-B9B40687D7EC}" type="pres">
      <dgm:prSet presAssocID="{C4E0CA97-976E-4874-86AA-60C374BD3BA1}" presName="tx1" presStyleLbl="revTx" presStyleIdx="0" presStyleCnt="6" custFlipHor="1" custScaleX="6294" custLinFactNeighborX="-15697" custLinFactNeighborY="-500"/>
      <dgm:spPr/>
      <dgm:t>
        <a:bodyPr/>
        <a:lstStyle/>
        <a:p>
          <a:endParaRPr lang="pl-PL"/>
        </a:p>
      </dgm:t>
    </dgm:pt>
    <dgm:pt modelId="{12BC9E78-DA37-4F5B-896A-1182020E0651}" type="pres">
      <dgm:prSet presAssocID="{C4E0CA97-976E-4874-86AA-60C374BD3BA1}" presName="vert1" presStyleCnt="0"/>
      <dgm:spPr/>
    </dgm:pt>
    <dgm:pt modelId="{76E36563-3AB8-413B-831A-AA1B0D0FB65A}" type="pres">
      <dgm:prSet presAssocID="{3A680279-65CA-4BE6-9BC3-45B5D929C122}" presName="vertSpace2a" presStyleCnt="0"/>
      <dgm:spPr/>
    </dgm:pt>
    <dgm:pt modelId="{63B1684B-7E07-4081-A83D-7516B9923B79}" type="pres">
      <dgm:prSet presAssocID="{3A680279-65CA-4BE6-9BC3-45B5D929C122}" presName="horz2" presStyleCnt="0"/>
      <dgm:spPr/>
    </dgm:pt>
    <dgm:pt modelId="{F342D074-1FBB-4A98-A5A6-56810C809DB8}" type="pres">
      <dgm:prSet presAssocID="{3A680279-65CA-4BE6-9BC3-45B5D929C122}" presName="horzSpace2" presStyleCnt="0"/>
      <dgm:spPr/>
    </dgm:pt>
    <dgm:pt modelId="{95F2007E-242E-40CF-AB15-862F62D3DE17}" type="pres">
      <dgm:prSet presAssocID="{3A680279-65CA-4BE6-9BC3-45B5D929C122}" presName="tx2" presStyleLbl="revTx" presStyleIdx="1" presStyleCnt="6" custScaleX="246023"/>
      <dgm:spPr/>
      <dgm:t>
        <a:bodyPr/>
        <a:lstStyle/>
        <a:p>
          <a:endParaRPr lang="pl-PL"/>
        </a:p>
      </dgm:t>
    </dgm:pt>
    <dgm:pt modelId="{BC97F6AB-C8EA-4ABA-A87A-35B006A0A27A}" type="pres">
      <dgm:prSet presAssocID="{3A680279-65CA-4BE6-9BC3-45B5D929C122}" presName="vert2" presStyleCnt="0"/>
      <dgm:spPr/>
    </dgm:pt>
    <dgm:pt modelId="{C09FD19E-B8F9-4DC7-95C5-AE2E5B9F1178}" type="pres">
      <dgm:prSet presAssocID="{3A680279-65CA-4BE6-9BC3-45B5D929C122}" presName="thinLine2b" presStyleLbl="callout" presStyleIdx="0" presStyleCnt="4" custLinFactY="-746333" custLinFactNeighborX="-937" custLinFactNeighborY="-800000"/>
      <dgm:spPr/>
    </dgm:pt>
    <dgm:pt modelId="{73FE74C4-A9D8-49CC-A92F-6BB83ECADEB3}" type="pres">
      <dgm:prSet presAssocID="{3A680279-65CA-4BE6-9BC3-45B5D929C122}" presName="vertSpace2b" presStyleCnt="0"/>
      <dgm:spPr/>
    </dgm:pt>
    <dgm:pt modelId="{FCB68C2D-C8D9-4F55-8031-11E9B97A8CE8}" type="pres">
      <dgm:prSet presAssocID="{D07AE8FE-B7A7-49FB-BFD2-BCF1998F13E9}" presName="horz2" presStyleCnt="0"/>
      <dgm:spPr/>
    </dgm:pt>
    <dgm:pt modelId="{2DDE380A-6EB5-4C3D-A5C1-2A688E031C4E}" type="pres">
      <dgm:prSet presAssocID="{D07AE8FE-B7A7-49FB-BFD2-BCF1998F13E9}" presName="horzSpace2" presStyleCnt="0"/>
      <dgm:spPr/>
    </dgm:pt>
    <dgm:pt modelId="{6315DE3E-5B4A-4B42-BC50-5215EB364891}" type="pres">
      <dgm:prSet presAssocID="{D07AE8FE-B7A7-49FB-BFD2-BCF1998F13E9}" presName="tx2" presStyleLbl="revTx" presStyleIdx="2" presStyleCnt="6" custScaleX="240881" custScaleY="95098" custLinFactNeighborX="-3514" custLinFactNeighborY="-44236"/>
      <dgm:spPr/>
      <dgm:t>
        <a:bodyPr/>
        <a:lstStyle/>
        <a:p>
          <a:endParaRPr lang="pl-PL"/>
        </a:p>
      </dgm:t>
    </dgm:pt>
    <dgm:pt modelId="{1DF809F9-0006-41EC-B73E-DB368B841D31}" type="pres">
      <dgm:prSet presAssocID="{D07AE8FE-B7A7-49FB-BFD2-BCF1998F13E9}" presName="vert2" presStyleCnt="0"/>
      <dgm:spPr/>
    </dgm:pt>
    <dgm:pt modelId="{05A239B6-7D4C-4A8A-98DF-5074C57FC961}" type="pres">
      <dgm:prSet presAssocID="{D07AE8FE-B7A7-49FB-BFD2-BCF1998F13E9}" presName="thinLine2b" presStyleLbl="callout" presStyleIdx="1" presStyleCnt="4" custLinFactY="-666806" custLinFactNeighborX="121" custLinFactNeighborY="-700000"/>
      <dgm:spPr/>
    </dgm:pt>
    <dgm:pt modelId="{D599EF5E-E715-43D6-A7F2-B59819EFB700}" type="pres">
      <dgm:prSet presAssocID="{D07AE8FE-B7A7-49FB-BFD2-BCF1998F13E9}" presName="vertSpace2b" presStyleCnt="0"/>
      <dgm:spPr/>
    </dgm:pt>
    <dgm:pt modelId="{255EEDCF-C58E-4434-A87F-6996924D5965}" type="pres">
      <dgm:prSet presAssocID="{5DB8CDDD-6254-46BE-AB37-22B7D1389A0A}" presName="thickLine" presStyleLbl="alignNode1" presStyleIdx="1" presStyleCnt="2" custLinFactNeighborX="389" custLinFactNeighborY="-27348"/>
      <dgm:spPr/>
    </dgm:pt>
    <dgm:pt modelId="{CBAD1BC2-8B20-4BF2-9806-C7F630DA7AFA}" type="pres">
      <dgm:prSet presAssocID="{5DB8CDDD-6254-46BE-AB37-22B7D1389A0A}" presName="horz1" presStyleCnt="0"/>
      <dgm:spPr/>
    </dgm:pt>
    <dgm:pt modelId="{AFC1AA4F-E487-494C-A680-63D3F3D24371}" type="pres">
      <dgm:prSet presAssocID="{5DB8CDDD-6254-46BE-AB37-22B7D1389A0A}" presName="tx1" presStyleLbl="revTx" presStyleIdx="3" presStyleCnt="6" custScaleX="131272" custLinFactNeighborY="-26597"/>
      <dgm:spPr/>
      <dgm:t>
        <a:bodyPr/>
        <a:lstStyle/>
        <a:p>
          <a:endParaRPr lang="pl-PL"/>
        </a:p>
      </dgm:t>
    </dgm:pt>
    <dgm:pt modelId="{F21C41E7-C65D-4859-9DBD-92A192C139DA}" type="pres">
      <dgm:prSet presAssocID="{5DB8CDDD-6254-46BE-AB37-22B7D1389A0A}" presName="vert1" presStyleCnt="0"/>
      <dgm:spPr/>
    </dgm:pt>
    <dgm:pt modelId="{D82A0C52-E3F1-4D8A-A69B-9611209DF397}" type="pres">
      <dgm:prSet presAssocID="{30B679FD-EE85-4AC6-97F9-53C0D4FB3D20}" presName="vertSpace2a" presStyleCnt="0"/>
      <dgm:spPr/>
    </dgm:pt>
    <dgm:pt modelId="{E2F8BDE9-A846-4266-9C1A-AA08F6BFC944}" type="pres">
      <dgm:prSet presAssocID="{30B679FD-EE85-4AC6-97F9-53C0D4FB3D20}" presName="horz2" presStyleCnt="0"/>
      <dgm:spPr/>
    </dgm:pt>
    <dgm:pt modelId="{ED2491F3-F8ED-482C-A746-B3E95131ED44}" type="pres">
      <dgm:prSet presAssocID="{30B679FD-EE85-4AC6-97F9-53C0D4FB3D20}" presName="horzSpace2" presStyleCnt="0"/>
      <dgm:spPr/>
    </dgm:pt>
    <dgm:pt modelId="{C8B4FE01-A108-4AC9-BAD3-393B6E9E1808}" type="pres">
      <dgm:prSet presAssocID="{30B679FD-EE85-4AC6-97F9-53C0D4FB3D20}" presName="tx2" presStyleLbl="revTx" presStyleIdx="4" presStyleCnt="6" custLinFactNeighborY="-64939"/>
      <dgm:spPr/>
      <dgm:t>
        <a:bodyPr/>
        <a:lstStyle/>
        <a:p>
          <a:endParaRPr lang="pl-PL"/>
        </a:p>
      </dgm:t>
    </dgm:pt>
    <dgm:pt modelId="{86C0A333-C3B4-42E0-9890-7397EBAE3B84}" type="pres">
      <dgm:prSet presAssocID="{30B679FD-EE85-4AC6-97F9-53C0D4FB3D20}" presName="vert2" presStyleCnt="0"/>
      <dgm:spPr/>
    </dgm:pt>
    <dgm:pt modelId="{6559C16B-606B-4C00-9CDA-620717EFA4B9}" type="pres">
      <dgm:prSet presAssocID="{30B679FD-EE85-4AC6-97F9-53C0D4FB3D20}" presName="thinLine2b" presStyleLbl="callout" presStyleIdx="2" presStyleCnt="4" custLinFactY="200000" custLinFactNeighborX="-346" custLinFactNeighborY="240751"/>
      <dgm:spPr/>
    </dgm:pt>
    <dgm:pt modelId="{1DDA88E7-AAFA-4A63-B1A5-286C1599E032}" type="pres">
      <dgm:prSet presAssocID="{30B679FD-EE85-4AC6-97F9-53C0D4FB3D20}" presName="vertSpace2b" presStyleCnt="0"/>
      <dgm:spPr/>
    </dgm:pt>
    <dgm:pt modelId="{AFEF754B-0EEC-45E9-9DCC-E166738F23D6}" type="pres">
      <dgm:prSet presAssocID="{735F25D6-100E-47B1-99BC-D60A58153A37}" presName="horz2" presStyleCnt="0"/>
      <dgm:spPr/>
    </dgm:pt>
    <dgm:pt modelId="{C957F432-B4FB-424F-B9F6-847119261D9F}" type="pres">
      <dgm:prSet presAssocID="{735F25D6-100E-47B1-99BC-D60A58153A37}" presName="horzSpace2" presStyleCnt="0"/>
      <dgm:spPr/>
    </dgm:pt>
    <dgm:pt modelId="{1549AE49-42E5-4A23-A459-99341516F528}" type="pres">
      <dgm:prSet presAssocID="{735F25D6-100E-47B1-99BC-D60A58153A37}" presName="tx2" presStyleLbl="revTx" presStyleIdx="5" presStyleCnt="6" custLinFactNeighborX="-845" custLinFactNeighborY="-42650"/>
      <dgm:spPr/>
      <dgm:t>
        <a:bodyPr/>
        <a:lstStyle/>
        <a:p>
          <a:endParaRPr lang="pl-PL"/>
        </a:p>
      </dgm:t>
    </dgm:pt>
    <dgm:pt modelId="{B00D0E1B-5ADC-4754-A1BE-8C46F6659EA9}" type="pres">
      <dgm:prSet presAssocID="{735F25D6-100E-47B1-99BC-D60A58153A37}" presName="vert2" presStyleCnt="0"/>
      <dgm:spPr/>
    </dgm:pt>
    <dgm:pt modelId="{FE7AFCE5-12B5-44EB-A096-5F9F0FB8233D}" type="pres">
      <dgm:prSet presAssocID="{735F25D6-100E-47B1-99BC-D60A58153A37}" presName="thinLine2b" presStyleLbl="callout" presStyleIdx="3" presStyleCnt="4" custLinFactY="100000" custLinFactNeighborX="-636" custLinFactNeighborY="106118"/>
      <dgm:spPr/>
    </dgm:pt>
    <dgm:pt modelId="{8984E9E5-5EE3-4ED6-9E0A-0058C627EB39}" type="pres">
      <dgm:prSet presAssocID="{735F25D6-100E-47B1-99BC-D60A58153A37}" presName="vertSpace2b" presStyleCnt="0"/>
      <dgm:spPr/>
    </dgm:pt>
  </dgm:ptLst>
  <dgm:cxnLst>
    <dgm:cxn modelId="{F789752F-C3D8-4C16-A480-B3373069B4C7}" type="presOf" srcId="{735F25D6-100E-47B1-99BC-D60A58153A37}" destId="{1549AE49-42E5-4A23-A459-99341516F528}" srcOrd="0" destOrd="0" presId="urn:microsoft.com/office/officeart/2008/layout/LinedList"/>
    <dgm:cxn modelId="{FCE4FFE5-09BD-4709-8FF2-CD8174E937AD}" srcId="{5DB8CDDD-6254-46BE-AB37-22B7D1389A0A}" destId="{30B679FD-EE85-4AC6-97F9-53C0D4FB3D20}" srcOrd="0" destOrd="0" parTransId="{899BA4C4-DADF-4BA8-A3B0-77B6EA8744A7}" sibTransId="{492D1007-C913-4C1A-B3DF-2E7EC8613BBF}"/>
    <dgm:cxn modelId="{2DBEA521-3C94-4226-B94B-7B4BBAEDFF1D}" type="presOf" srcId="{C4E0CA97-976E-4874-86AA-60C374BD3BA1}" destId="{C783592E-9F86-409C-BD56-B9B40687D7EC}" srcOrd="0" destOrd="0" presId="urn:microsoft.com/office/officeart/2008/layout/LinedList"/>
    <dgm:cxn modelId="{F3922702-6E98-4C2D-BCC8-E87D272B6D8B}" type="presOf" srcId="{D07AE8FE-B7A7-49FB-BFD2-BCF1998F13E9}" destId="{6315DE3E-5B4A-4B42-BC50-5215EB364891}" srcOrd="0" destOrd="0" presId="urn:microsoft.com/office/officeart/2008/layout/LinedList"/>
    <dgm:cxn modelId="{BEF1372D-3730-4CD5-AB4B-58F50A8F8950}" srcId="{C4E0CA97-976E-4874-86AA-60C374BD3BA1}" destId="{D07AE8FE-B7A7-49FB-BFD2-BCF1998F13E9}" srcOrd="1" destOrd="0" parTransId="{E05884DC-44F9-455E-BAD6-5CD1177E5C7C}" sibTransId="{B59159AE-C057-40A6-BEFD-0EEF9EFDBF76}"/>
    <dgm:cxn modelId="{C7C61A30-2D28-4E2F-ACE8-24627FF5E3D5}" srcId="{5DB8CDDD-6254-46BE-AB37-22B7D1389A0A}" destId="{735F25D6-100E-47B1-99BC-D60A58153A37}" srcOrd="1" destOrd="0" parTransId="{D0EC3E1C-7170-48B0-841D-CC163EA5DC66}" sibTransId="{089E52B0-045D-4A24-90D7-7A194C23DCEB}"/>
    <dgm:cxn modelId="{84C9085A-02A4-46E0-8209-5AD7CC6B671F}" srcId="{4F8415DB-B518-4335-832D-DD69A7AB730D}" destId="{C4E0CA97-976E-4874-86AA-60C374BD3BA1}" srcOrd="0" destOrd="0" parTransId="{6A4C2F30-1171-442E-8FB2-BF3A1293C50E}" sibTransId="{2E845135-67E7-4E49-8B8E-28433C1FA191}"/>
    <dgm:cxn modelId="{4DE28C0F-282F-4D71-9E61-0817AA7B1AD9}" srcId="{C4E0CA97-976E-4874-86AA-60C374BD3BA1}" destId="{3A680279-65CA-4BE6-9BC3-45B5D929C122}" srcOrd="0" destOrd="0" parTransId="{BA73679F-A855-4812-B411-BB54C187A347}" sibTransId="{8869C129-9722-401A-9054-3B597B5B6FA4}"/>
    <dgm:cxn modelId="{371AE41B-B0C5-4B59-AC70-0F39B917A079}" type="presOf" srcId="{3A680279-65CA-4BE6-9BC3-45B5D929C122}" destId="{95F2007E-242E-40CF-AB15-862F62D3DE17}" srcOrd="0" destOrd="0" presId="urn:microsoft.com/office/officeart/2008/layout/LinedList"/>
    <dgm:cxn modelId="{9B6ADDB8-43AF-42E5-B10E-4748245DAF5D}" type="presOf" srcId="{30B679FD-EE85-4AC6-97F9-53C0D4FB3D20}" destId="{C8B4FE01-A108-4AC9-BAD3-393B6E9E1808}" srcOrd="0" destOrd="0" presId="urn:microsoft.com/office/officeart/2008/layout/LinedList"/>
    <dgm:cxn modelId="{C99D893A-516A-4C42-AF52-CAB0DF38855F}" type="presOf" srcId="{5DB8CDDD-6254-46BE-AB37-22B7D1389A0A}" destId="{AFC1AA4F-E487-494C-A680-63D3F3D24371}" srcOrd="0" destOrd="0" presId="urn:microsoft.com/office/officeart/2008/layout/LinedList"/>
    <dgm:cxn modelId="{8386B5F2-27D5-479F-9BB9-CD91F8AAB585}" srcId="{4F8415DB-B518-4335-832D-DD69A7AB730D}" destId="{5DB8CDDD-6254-46BE-AB37-22B7D1389A0A}" srcOrd="1" destOrd="0" parTransId="{64E3C87F-BD58-4CD7-BEFE-7839499DD35A}" sibTransId="{34C0BE90-9F94-4067-9A6F-82131F383734}"/>
    <dgm:cxn modelId="{75C6DE20-E052-4EE3-933E-8CC7EAB8BE7C}" type="presOf" srcId="{4F8415DB-B518-4335-832D-DD69A7AB730D}" destId="{3CD932E9-FF99-4422-8DD0-7A7B095EED4D}" srcOrd="0" destOrd="0" presId="urn:microsoft.com/office/officeart/2008/layout/LinedList"/>
    <dgm:cxn modelId="{2A8C915F-EEB3-4083-80D4-047E57CE2AA2}" type="presParOf" srcId="{3CD932E9-FF99-4422-8DD0-7A7B095EED4D}" destId="{D4CAA937-1B85-41B2-A739-A39D98AFFBE8}" srcOrd="0" destOrd="0" presId="urn:microsoft.com/office/officeart/2008/layout/LinedList"/>
    <dgm:cxn modelId="{0DA4477A-8BAD-42B2-A523-5AEE28768C83}" type="presParOf" srcId="{3CD932E9-FF99-4422-8DD0-7A7B095EED4D}" destId="{1AF82152-5728-465F-89F2-F9FC81B29344}" srcOrd="1" destOrd="0" presId="urn:microsoft.com/office/officeart/2008/layout/LinedList"/>
    <dgm:cxn modelId="{2855DB63-C942-44A1-BF72-7624475874ED}" type="presParOf" srcId="{1AF82152-5728-465F-89F2-F9FC81B29344}" destId="{C783592E-9F86-409C-BD56-B9B40687D7EC}" srcOrd="0" destOrd="0" presId="urn:microsoft.com/office/officeart/2008/layout/LinedList"/>
    <dgm:cxn modelId="{7A3A2714-0E11-4DBB-BFC3-04AA5BBD5D5B}" type="presParOf" srcId="{1AF82152-5728-465F-89F2-F9FC81B29344}" destId="{12BC9E78-DA37-4F5B-896A-1182020E0651}" srcOrd="1" destOrd="0" presId="urn:microsoft.com/office/officeart/2008/layout/LinedList"/>
    <dgm:cxn modelId="{4C755279-7FB7-4D92-ACAD-54E007283DCE}" type="presParOf" srcId="{12BC9E78-DA37-4F5B-896A-1182020E0651}" destId="{76E36563-3AB8-413B-831A-AA1B0D0FB65A}" srcOrd="0" destOrd="0" presId="urn:microsoft.com/office/officeart/2008/layout/LinedList"/>
    <dgm:cxn modelId="{C0BE5CE5-2FB5-46EC-866A-96DEAF5BC81D}" type="presParOf" srcId="{12BC9E78-DA37-4F5B-896A-1182020E0651}" destId="{63B1684B-7E07-4081-A83D-7516B9923B79}" srcOrd="1" destOrd="0" presId="urn:microsoft.com/office/officeart/2008/layout/LinedList"/>
    <dgm:cxn modelId="{2CF20536-3470-4228-AD2C-3281056923D5}" type="presParOf" srcId="{63B1684B-7E07-4081-A83D-7516B9923B79}" destId="{F342D074-1FBB-4A98-A5A6-56810C809DB8}" srcOrd="0" destOrd="0" presId="urn:microsoft.com/office/officeart/2008/layout/LinedList"/>
    <dgm:cxn modelId="{BCD149FE-2224-44A0-8C70-A717EFA944C9}" type="presParOf" srcId="{63B1684B-7E07-4081-A83D-7516B9923B79}" destId="{95F2007E-242E-40CF-AB15-862F62D3DE17}" srcOrd="1" destOrd="0" presId="urn:microsoft.com/office/officeart/2008/layout/LinedList"/>
    <dgm:cxn modelId="{A96EDAE7-D88E-45C2-B995-039DBDFDD288}" type="presParOf" srcId="{63B1684B-7E07-4081-A83D-7516B9923B79}" destId="{BC97F6AB-C8EA-4ABA-A87A-35B006A0A27A}" srcOrd="2" destOrd="0" presId="urn:microsoft.com/office/officeart/2008/layout/LinedList"/>
    <dgm:cxn modelId="{E33900B4-0CCE-4776-9ED8-E73832A69C3E}" type="presParOf" srcId="{12BC9E78-DA37-4F5B-896A-1182020E0651}" destId="{C09FD19E-B8F9-4DC7-95C5-AE2E5B9F1178}" srcOrd="2" destOrd="0" presId="urn:microsoft.com/office/officeart/2008/layout/LinedList"/>
    <dgm:cxn modelId="{7E3CE950-9BF1-4EAD-BD53-4665BB7EFE53}" type="presParOf" srcId="{12BC9E78-DA37-4F5B-896A-1182020E0651}" destId="{73FE74C4-A9D8-49CC-A92F-6BB83ECADEB3}" srcOrd="3" destOrd="0" presId="urn:microsoft.com/office/officeart/2008/layout/LinedList"/>
    <dgm:cxn modelId="{B1C46A00-5E8F-4893-AB6F-425267D87219}" type="presParOf" srcId="{12BC9E78-DA37-4F5B-896A-1182020E0651}" destId="{FCB68C2D-C8D9-4F55-8031-11E9B97A8CE8}" srcOrd="4" destOrd="0" presId="urn:microsoft.com/office/officeart/2008/layout/LinedList"/>
    <dgm:cxn modelId="{8E8E755B-5409-421E-B101-109A11F01A59}" type="presParOf" srcId="{FCB68C2D-C8D9-4F55-8031-11E9B97A8CE8}" destId="{2DDE380A-6EB5-4C3D-A5C1-2A688E031C4E}" srcOrd="0" destOrd="0" presId="urn:microsoft.com/office/officeart/2008/layout/LinedList"/>
    <dgm:cxn modelId="{AB7567BB-6CF8-4BE1-87A0-85390BD54F1F}" type="presParOf" srcId="{FCB68C2D-C8D9-4F55-8031-11E9B97A8CE8}" destId="{6315DE3E-5B4A-4B42-BC50-5215EB364891}" srcOrd="1" destOrd="0" presId="urn:microsoft.com/office/officeart/2008/layout/LinedList"/>
    <dgm:cxn modelId="{1A0429EB-9407-4B9A-9D3F-5D2DEA538FB2}" type="presParOf" srcId="{FCB68C2D-C8D9-4F55-8031-11E9B97A8CE8}" destId="{1DF809F9-0006-41EC-B73E-DB368B841D31}" srcOrd="2" destOrd="0" presId="urn:microsoft.com/office/officeart/2008/layout/LinedList"/>
    <dgm:cxn modelId="{DA8B319F-14A3-42C4-8F2C-71231087373D}" type="presParOf" srcId="{12BC9E78-DA37-4F5B-896A-1182020E0651}" destId="{05A239B6-7D4C-4A8A-98DF-5074C57FC961}" srcOrd="5" destOrd="0" presId="urn:microsoft.com/office/officeart/2008/layout/LinedList"/>
    <dgm:cxn modelId="{CD735744-FB6C-43F3-956A-270ED098D6EA}" type="presParOf" srcId="{12BC9E78-DA37-4F5B-896A-1182020E0651}" destId="{D599EF5E-E715-43D6-A7F2-B59819EFB700}" srcOrd="6" destOrd="0" presId="urn:microsoft.com/office/officeart/2008/layout/LinedList"/>
    <dgm:cxn modelId="{C11986F4-0692-4D9F-9717-F746CF6E265B}" type="presParOf" srcId="{3CD932E9-FF99-4422-8DD0-7A7B095EED4D}" destId="{255EEDCF-C58E-4434-A87F-6996924D5965}" srcOrd="2" destOrd="0" presId="urn:microsoft.com/office/officeart/2008/layout/LinedList"/>
    <dgm:cxn modelId="{A396DF59-0B01-4156-BD15-262CE6F5C067}" type="presParOf" srcId="{3CD932E9-FF99-4422-8DD0-7A7B095EED4D}" destId="{CBAD1BC2-8B20-4BF2-9806-C7F630DA7AFA}" srcOrd="3" destOrd="0" presId="urn:microsoft.com/office/officeart/2008/layout/LinedList"/>
    <dgm:cxn modelId="{AD4B4708-A269-4DA7-B71B-C8409B93C744}" type="presParOf" srcId="{CBAD1BC2-8B20-4BF2-9806-C7F630DA7AFA}" destId="{AFC1AA4F-E487-494C-A680-63D3F3D24371}" srcOrd="0" destOrd="0" presId="urn:microsoft.com/office/officeart/2008/layout/LinedList"/>
    <dgm:cxn modelId="{8BB15BFE-6F91-402F-B199-C027F9DD7F2B}" type="presParOf" srcId="{CBAD1BC2-8B20-4BF2-9806-C7F630DA7AFA}" destId="{F21C41E7-C65D-4859-9DBD-92A192C139DA}" srcOrd="1" destOrd="0" presId="urn:microsoft.com/office/officeart/2008/layout/LinedList"/>
    <dgm:cxn modelId="{04D9C634-ACDE-41E5-9022-66D0CF1C94D4}" type="presParOf" srcId="{F21C41E7-C65D-4859-9DBD-92A192C139DA}" destId="{D82A0C52-E3F1-4D8A-A69B-9611209DF397}" srcOrd="0" destOrd="0" presId="urn:microsoft.com/office/officeart/2008/layout/LinedList"/>
    <dgm:cxn modelId="{3F52648F-B9C5-41B5-9EC7-539A417D8822}" type="presParOf" srcId="{F21C41E7-C65D-4859-9DBD-92A192C139DA}" destId="{E2F8BDE9-A846-4266-9C1A-AA08F6BFC944}" srcOrd="1" destOrd="0" presId="urn:microsoft.com/office/officeart/2008/layout/LinedList"/>
    <dgm:cxn modelId="{8346ED8D-6364-4D99-B005-E45198C6BDFD}" type="presParOf" srcId="{E2F8BDE9-A846-4266-9C1A-AA08F6BFC944}" destId="{ED2491F3-F8ED-482C-A746-B3E95131ED44}" srcOrd="0" destOrd="0" presId="urn:microsoft.com/office/officeart/2008/layout/LinedList"/>
    <dgm:cxn modelId="{F4E0F55B-242B-4F39-9821-AC201E1A0CD4}" type="presParOf" srcId="{E2F8BDE9-A846-4266-9C1A-AA08F6BFC944}" destId="{C8B4FE01-A108-4AC9-BAD3-393B6E9E1808}" srcOrd="1" destOrd="0" presId="urn:microsoft.com/office/officeart/2008/layout/LinedList"/>
    <dgm:cxn modelId="{1325C1A2-E3D2-46E8-A3B7-2A95D5647EEA}" type="presParOf" srcId="{E2F8BDE9-A846-4266-9C1A-AA08F6BFC944}" destId="{86C0A333-C3B4-42E0-9890-7397EBAE3B84}" srcOrd="2" destOrd="0" presId="urn:microsoft.com/office/officeart/2008/layout/LinedList"/>
    <dgm:cxn modelId="{4612FB71-7CD1-46ED-A226-76ADE070B587}" type="presParOf" srcId="{F21C41E7-C65D-4859-9DBD-92A192C139DA}" destId="{6559C16B-606B-4C00-9CDA-620717EFA4B9}" srcOrd="2" destOrd="0" presId="urn:microsoft.com/office/officeart/2008/layout/LinedList"/>
    <dgm:cxn modelId="{4EDA68B3-B59C-4F67-AA2A-2EFDA192029C}" type="presParOf" srcId="{F21C41E7-C65D-4859-9DBD-92A192C139DA}" destId="{1DDA88E7-AAFA-4A63-B1A5-286C1599E032}" srcOrd="3" destOrd="0" presId="urn:microsoft.com/office/officeart/2008/layout/LinedList"/>
    <dgm:cxn modelId="{2C855141-5627-4263-94D3-2C78A2299520}" type="presParOf" srcId="{F21C41E7-C65D-4859-9DBD-92A192C139DA}" destId="{AFEF754B-0EEC-45E9-9DCC-E166738F23D6}" srcOrd="4" destOrd="0" presId="urn:microsoft.com/office/officeart/2008/layout/LinedList"/>
    <dgm:cxn modelId="{620B31CA-9E5C-4A0A-8672-E8E0340740E6}" type="presParOf" srcId="{AFEF754B-0EEC-45E9-9DCC-E166738F23D6}" destId="{C957F432-B4FB-424F-B9F6-847119261D9F}" srcOrd="0" destOrd="0" presId="urn:microsoft.com/office/officeart/2008/layout/LinedList"/>
    <dgm:cxn modelId="{7BDF2674-C4A3-47BB-88C6-2DE6A28F7EE3}" type="presParOf" srcId="{AFEF754B-0EEC-45E9-9DCC-E166738F23D6}" destId="{1549AE49-42E5-4A23-A459-99341516F528}" srcOrd="1" destOrd="0" presId="urn:microsoft.com/office/officeart/2008/layout/LinedList"/>
    <dgm:cxn modelId="{63A5D0AB-8371-4D6A-905A-50F37130E915}" type="presParOf" srcId="{AFEF754B-0EEC-45E9-9DCC-E166738F23D6}" destId="{B00D0E1B-5ADC-4754-A1BE-8C46F6659EA9}" srcOrd="2" destOrd="0" presId="urn:microsoft.com/office/officeart/2008/layout/LinedList"/>
    <dgm:cxn modelId="{88324BB6-12A9-44ED-A9FF-FC16A2E7EFF8}" type="presParOf" srcId="{F21C41E7-C65D-4859-9DBD-92A192C139DA}" destId="{FE7AFCE5-12B5-44EB-A096-5F9F0FB8233D}" srcOrd="5" destOrd="0" presId="urn:microsoft.com/office/officeart/2008/layout/LinedList"/>
    <dgm:cxn modelId="{FECCDF38-AB81-4D56-97DB-BE477DF3BCC4}" type="presParOf" srcId="{F21C41E7-C65D-4859-9DBD-92A192C139DA}" destId="{8984E9E5-5EE3-4ED6-9E0A-0058C627EB39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C731298-943E-4EA0-B8BF-CBDA1A097214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3107A36-10B9-4AB1-8642-DD6EC14E8A00}">
      <dgm:prSet phldrT="[Tekst]"/>
      <dgm:spPr/>
      <dgm:t>
        <a:bodyPr/>
        <a:lstStyle/>
        <a:p>
          <a:r>
            <a:rPr lang="pl-PL" dirty="0" smtClean="0"/>
            <a:t>.</a:t>
          </a:r>
          <a:endParaRPr lang="pl-PL" dirty="0"/>
        </a:p>
      </dgm:t>
    </dgm:pt>
    <dgm:pt modelId="{56C7B886-33D4-4C2E-A9FE-46216DD68A90}" type="parTrans" cxnId="{6AC5A153-F6D9-44E9-AF95-21056038BD08}">
      <dgm:prSet/>
      <dgm:spPr/>
      <dgm:t>
        <a:bodyPr/>
        <a:lstStyle/>
        <a:p>
          <a:endParaRPr lang="pl-PL"/>
        </a:p>
      </dgm:t>
    </dgm:pt>
    <dgm:pt modelId="{5CB21EE8-B3B1-4A92-AE9D-84B59A7F6DB4}" type="sibTrans" cxnId="{6AC5A153-F6D9-44E9-AF95-21056038BD08}">
      <dgm:prSet/>
      <dgm:spPr/>
      <dgm:t>
        <a:bodyPr/>
        <a:lstStyle/>
        <a:p>
          <a:endParaRPr lang="pl-PL"/>
        </a:p>
      </dgm:t>
    </dgm:pt>
    <dgm:pt modelId="{E8FEF3EE-7CFC-4E98-A3AB-DB0E9E9ABFC5}">
      <dgm:prSet phldrT="[Tekst]" custT="1"/>
      <dgm:spPr/>
      <dgm:t>
        <a:bodyPr/>
        <a:lstStyle/>
        <a:p>
          <a:r>
            <a:rPr lang="pl-PL" sz="2400" dirty="0" smtClean="0">
              <a:latin typeface="+mj-lt"/>
            </a:rPr>
            <a:t>stypendium w wysokości 120 % zasiłku dla bezrobotnych wypłacane przez Urząd Pracy</a:t>
          </a:r>
          <a:endParaRPr lang="pl-PL" sz="2400" dirty="0">
            <a:latin typeface="+mj-lt"/>
          </a:endParaRPr>
        </a:p>
      </dgm:t>
    </dgm:pt>
    <dgm:pt modelId="{72F2CC3F-C5A7-440C-B796-61813B066730}" type="parTrans" cxnId="{59E64802-CCDF-4DF3-ABA6-3F4924899122}">
      <dgm:prSet/>
      <dgm:spPr/>
      <dgm:t>
        <a:bodyPr/>
        <a:lstStyle/>
        <a:p>
          <a:endParaRPr lang="pl-PL"/>
        </a:p>
      </dgm:t>
    </dgm:pt>
    <dgm:pt modelId="{CE2A604A-52FA-4EC8-8957-A9D2CB0308A5}" type="sibTrans" cxnId="{59E64802-CCDF-4DF3-ABA6-3F4924899122}">
      <dgm:prSet/>
      <dgm:spPr/>
      <dgm:t>
        <a:bodyPr/>
        <a:lstStyle/>
        <a:p>
          <a:endParaRPr lang="pl-PL"/>
        </a:p>
      </dgm:t>
    </dgm:pt>
    <dgm:pt modelId="{A940052A-BBE0-4942-8C2D-AD5D670D2011}">
      <dgm:prSet phldrT="[Tekst]" custT="1"/>
      <dgm:spPr/>
      <dgm:t>
        <a:bodyPr/>
        <a:lstStyle/>
        <a:p>
          <a:r>
            <a:rPr lang="pl-PL" sz="2400" dirty="0" smtClean="0">
              <a:latin typeface="+mj-lt"/>
            </a:rPr>
            <a:t>dwa dni wolne od pracy za każde 30 dni odbywania stażu</a:t>
          </a:r>
          <a:endParaRPr lang="pl-PL" sz="2400" dirty="0">
            <a:latin typeface="+mj-lt"/>
          </a:endParaRPr>
        </a:p>
      </dgm:t>
    </dgm:pt>
    <dgm:pt modelId="{C6E2B1E0-16B3-4AA3-AE06-81FB6BBCA6EE}" type="parTrans" cxnId="{A2643365-DCD1-4E16-B651-EEF14FA6198C}">
      <dgm:prSet/>
      <dgm:spPr/>
      <dgm:t>
        <a:bodyPr/>
        <a:lstStyle/>
        <a:p>
          <a:endParaRPr lang="pl-PL"/>
        </a:p>
      </dgm:t>
    </dgm:pt>
    <dgm:pt modelId="{775D90CD-3493-475F-9AEF-268CF5B046A0}" type="sibTrans" cxnId="{A2643365-DCD1-4E16-B651-EEF14FA6198C}">
      <dgm:prSet/>
      <dgm:spPr/>
      <dgm:t>
        <a:bodyPr/>
        <a:lstStyle/>
        <a:p>
          <a:endParaRPr lang="pl-PL"/>
        </a:p>
      </dgm:t>
    </dgm:pt>
    <dgm:pt modelId="{2BD5DA71-9CA3-4103-8E43-878CD01136D7}">
      <dgm:prSet phldrT="[Tekst]" custT="1"/>
      <dgm:spPr/>
      <dgm:t>
        <a:bodyPr/>
        <a:lstStyle/>
        <a:p>
          <a:r>
            <a:rPr lang="pl-PL" sz="2400" dirty="0" smtClean="0">
              <a:latin typeface="+mj-lt"/>
            </a:rPr>
            <a:t>ubezpieczenie emerytalne, rentowe i wypadkowe </a:t>
          </a:r>
          <a:endParaRPr lang="pl-PL" sz="2400" dirty="0">
            <a:latin typeface="+mj-lt"/>
          </a:endParaRPr>
        </a:p>
      </dgm:t>
    </dgm:pt>
    <dgm:pt modelId="{C11484EC-AA97-4B50-847B-4A6E2DAE6C46}" type="parTrans" cxnId="{A3BE5A41-3AB9-4E9A-97C6-E41A45DADF3B}">
      <dgm:prSet/>
      <dgm:spPr/>
      <dgm:t>
        <a:bodyPr/>
        <a:lstStyle/>
        <a:p>
          <a:endParaRPr lang="pl-PL"/>
        </a:p>
      </dgm:t>
    </dgm:pt>
    <dgm:pt modelId="{C78EDE3A-3BEC-439A-B7C0-EA606CCA4FB9}" type="sibTrans" cxnId="{A3BE5A41-3AB9-4E9A-97C6-E41A45DADF3B}">
      <dgm:prSet/>
      <dgm:spPr/>
      <dgm:t>
        <a:bodyPr/>
        <a:lstStyle/>
        <a:p>
          <a:endParaRPr lang="pl-PL"/>
        </a:p>
      </dgm:t>
    </dgm:pt>
    <dgm:pt modelId="{2A9F573D-C9CD-481C-A73A-93F4F97032C1}">
      <dgm:prSet custT="1"/>
      <dgm:spPr/>
      <dgm:t>
        <a:bodyPr/>
        <a:lstStyle/>
        <a:p>
          <a:r>
            <a:rPr lang="pl-PL" sz="2400" dirty="0" smtClean="0">
              <a:latin typeface="+mj-lt"/>
            </a:rPr>
            <a:t>zwrot kosztów dojazdu</a:t>
          </a:r>
          <a:endParaRPr lang="pl-PL" sz="2400" dirty="0">
            <a:latin typeface="+mj-lt"/>
          </a:endParaRPr>
        </a:p>
      </dgm:t>
    </dgm:pt>
    <dgm:pt modelId="{C7A5D790-3989-417E-A3E7-0D7E7036C7CE}" type="parTrans" cxnId="{291F3BDD-D0E6-4A0C-8971-82825FC5D296}">
      <dgm:prSet/>
      <dgm:spPr/>
      <dgm:t>
        <a:bodyPr/>
        <a:lstStyle/>
        <a:p>
          <a:endParaRPr lang="pl-PL"/>
        </a:p>
      </dgm:t>
    </dgm:pt>
    <dgm:pt modelId="{77A4E7C0-DE88-41B1-9665-81CF97F7F0F3}" type="sibTrans" cxnId="{291F3BDD-D0E6-4A0C-8971-82825FC5D296}">
      <dgm:prSet/>
      <dgm:spPr/>
      <dgm:t>
        <a:bodyPr/>
        <a:lstStyle/>
        <a:p>
          <a:endParaRPr lang="pl-PL"/>
        </a:p>
      </dgm:t>
    </dgm:pt>
    <dgm:pt modelId="{EDD1E00C-C702-488D-A1D7-C1CD9C5220F2}" type="pres">
      <dgm:prSet presAssocID="{FC731298-943E-4EA0-B8BF-CBDA1A097214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A183541D-D321-447B-ACE5-C18C0C407BBC}" type="pres">
      <dgm:prSet presAssocID="{33107A36-10B9-4AB1-8642-DD6EC14E8A00}" presName="thickLine" presStyleLbl="alignNode1" presStyleIdx="0" presStyleCnt="1"/>
      <dgm:spPr/>
    </dgm:pt>
    <dgm:pt modelId="{CACE6273-53B5-4079-81E2-1B8948D9C495}" type="pres">
      <dgm:prSet presAssocID="{33107A36-10B9-4AB1-8642-DD6EC14E8A00}" presName="horz1" presStyleCnt="0"/>
      <dgm:spPr/>
    </dgm:pt>
    <dgm:pt modelId="{F57AB542-DAC5-49E2-90EA-549E52D7072D}" type="pres">
      <dgm:prSet presAssocID="{33107A36-10B9-4AB1-8642-DD6EC14E8A00}" presName="tx1" presStyleLbl="revTx" presStyleIdx="0" presStyleCnt="5" custScaleX="3645"/>
      <dgm:spPr/>
      <dgm:t>
        <a:bodyPr/>
        <a:lstStyle/>
        <a:p>
          <a:endParaRPr lang="pl-PL"/>
        </a:p>
      </dgm:t>
    </dgm:pt>
    <dgm:pt modelId="{88CD863F-DCF0-45F7-A992-A0A9919D5F98}" type="pres">
      <dgm:prSet presAssocID="{33107A36-10B9-4AB1-8642-DD6EC14E8A00}" presName="vert1" presStyleCnt="0"/>
      <dgm:spPr/>
    </dgm:pt>
    <dgm:pt modelId="{FB2FDF96-205C-4C7D-8E98-2EB34F2B930B}" type="pres">
      <dgm:prSet presAssocID="{E8FEF3EE-7CFC-4E98-A3AB-DB0E9E9ABFC5}" presName="vertSpace2a" presStyleCnt="0"/>
      <dgm:spPr/>
    </dgm:pt>
    <dgm:pt modelId="{72BF2CCA-F241-4106-9BCC-0A2F29AE8E4A}" type="pres">
      <dgm:prSet presAssocID="{E8FEF3EE-7CFC-4E98-A3AB-DB0E9E9ABFC5}" presName="horz2" presStyleCnt="0"/>
      <dgm:spPr/>
    </dgm:pt>
    <dgm:pt modelId="{E07AC208-A3F0-47EB-9256-3C5516FAE14A}" type="pres">
      <dgm:prSet presAssocID="{E8FEF3EE-7CFC-4E98-A3AB-DB0E9E9ABFC5}" presName="horzSpace2" presStyleCnt="0"/>
      <dgm:spPr/>
    </dgm:pt>
    <dgm:pt modelId="{187A7CE8-3CCB-46F0-B14E-1F3F6AE1DC3F}" type="pres">
      <dgm:prSet presAssocID="{E8FEF3EE-7CFC-4E98-A3AB-DB0E9E9ABFC5}" presName="tx2" presStyleLbl="revTx" presStyleIdx="1" presStyleCnt="5"/>
      <dgm:spPr/>
      <dgm:t>
        <a:bodyPr/>
        <a:lstStyle/>
        <a:p>
          <a:endParaRPr lang="pl-PL"/>
        </a:p>
      </dgm:t>
    </dgm:pt>
    <dgm:pt modelId="{D871CB40-082B-48B9-8F2E-E3314E152CA8}" type="pres">
      <dgm:prSet presAssocID="{E8FEF3EE-7CFC-4E98-A3AB-DB0E9E9ABFC5}" presName="vert2" presStyleCnt="0"/>
      <dgm:spPr/>
    </dgm:pt>
    <dgm:pt modelId="{FCD56B1E-8675-423C-AFD0-C9858FD0900A}" type="pres">
      <dgm:prSet presAssocID="{E8FEF3EE-7CFC-4E98-A3AB-DB0E9E9ABFC5}" presName="thinLine2b" presStyleLbl="callout" presStyleIdx="0" presStyleCnt="4"/>
      <dgm:spPr/>
    </dgm:pt>
    <dgm:pt modelId="{898AF37F-3CB8-4C77-BCD5-5BF19A08C830}" type="pres">
      <dgm:prSet presAssocID="{E8FEF3EE-7CFC-4E98-A3AB-DB0E9E9ABFC5}" presName="vertSpace2b" presStyleCnt="0"/>
      <dgm:spPr/>
    </dgm:pt>
    <dgm:pt modelId="{5319D098-D247-4520-831A-B5886BFB0854}" type="pres">
      <dgm:prSet presAssocID="{A940052A-BBE0-4942-8C2D-AD5D670D2011}" presName="horz2" presStyleCnt="0"/>
      <dgm:spPr/>
    </dgm:pt>
    <dgm:pt modelId="{F2E5B834-6F22-4709-8F38-60697696C813}" type="pres">
      <dgm:prSet presAssocID="{A940052A-BBE0-4942-8C2D-AD5D670D2011}" presName="horzSpace2" presStyleCnt="0"/>
      <dgm:spPr/>
    </dgm:pt>
    <dgm:pt modelId="{5E57B91D-E45A-4716-878F-4BB58DE3CBB1}" type="pres">
      <dgm:prSet presAssocID="{A940052A-BBE0-4942-8C2D-AD5D670D2011}" presName="tx2" presStyleLbl="revTx" presStyleIdx="2" presStyleCnt="5"/>
      <dgm:spPr/>
      <dgm:t>
        <a:bodyPr/>
        <a:lstStyle/>
        <a:p>
          <a:endParaRPr lang="pl-PL"/>
        </a:p>
      </dgm:t>
    </dgm:pt>
    <dgm:pt modelId="{1D944C56-ACB3-408B-9DBC-2649E7CDF334}" type="pres">
      <dgm:prSet presAssocID="{A940052A-BBE0-4942-8C2D-AD5D670D2011}" presName="vert2" presStyleCnt="0"/>
      <dgm:spPr/>
    </dgm:pt>
    <dgm:pt modelId="{7D8482BF-186F-4FEE-A7DF-C638AB4315F2}" type="pres">
      <dgm:prSet presAssocID="{A940052A-BBE0-4942-8C2D-AD5D670D2011}" presName="thinLine2b" presStyleLbl="callout" presStyleIdx="1" presStyleCnt="4"/>
      <dgm:spPr/>
    </dgm:pt>
    <dgm:pt modelId="{8EA3E5BD-1D06-4B33-A905-7E74E350477D}" type="pres">
      <dgm:prSet presAssocID="{A940052A-BBE0-4942-8C2D-AD5D670D2011}" presName="vertSpace2b" presStyleCnt="0"/>
      <dgm:spPr/>
    </dgm:pt>
    <dgm:pt modelId="{FDC4C237-661C-4228-9E8F-5D52D76F7C9C}" type="pres">
      <dgm:prSet presAssocID="{2BD5DA71-9CA3-4103-8E43-878CD01136D7}" presName="horz2" presStyleCnt="0"/>
      <dgm:spPr/>
    </dgm:pt>
    <dgm:pt modelId="{05C961DE-79CD-444F-B832-04DF5B753008}" type="pres">
      <dgm:prSet presAssocID="{2BD5DA71-9CA3-4103-8E43-878CD01136D7}" presName="horzSpace2" presStyleCnt="0"/>
      <dgm:spPr/>
    </dgm:pt>
    <dgm:pt modelId="{4280A0E2-6640-4961-9722-4DFD74116E17}" type="pres">
      <dgm:prSet presAssocID="{2BD5DA71-9CA3-4103-8E43-878CD01136D7}" presName="tx2" presStyleLbl="revTx" presStyleIdx="3" presStyleCnt="5"/>
      <dgm:spPr/>
      <dgm:t>
        <a:bodyPr/>
        <a:lstStyle/>
        <a:p>
          <a:endParaRPr lang="pl-PL"/>
        </a:p>
      </dgm:t>
    </dgm:pt>
    <dgm:pt modelId="{FFB5EEBA-1526-4484-9C44-AF57BB999B36}" type="pres">
      <dgm:prSet presAssocID="{2BD5DA71-9CA3-4103-8E43-878CD01136D7}" presName="vert2" presStyleCnt="0"/>
      <dgm:spPr/>
    </dgm:pt>
    <dgm:pt modelId="{997C8F6A-345F-4C5C-AF48-5BC0ADA14C0E}" type="pres">
      <dgm:prSet presAssocID="{2BD5DA71-9CA3-4103-8E43-878CD01136D7}" presName="thinLine2b" presStyleLbl="callout" presStyleIdx="2" presStyleCnt="4"/>
      <dgm:spPr/>
    </dgm:pt>
    <dgm:pt modelId="{5BD5D845-100C-4D60-9AD4-4FFDB96E6232}" type="pres">
      <dgm:prSet presAssocID="{2BD5DA71-9CA3-4103-8E43-878CD01136D7}" presName="vertSpace2b" presStyleCnt="0"/>
      <dgm:spPr/>
    </dgm:pt>
    <dgm:pt modelId="{9B127E01-D843-4899-850F-7D063AC06C7D}" type="pres">
      <dgm:prSet presAssocID="{2A9F573D-C9CD-481C-A73A-93F4F97032C1}" presName="horz2" presStyleCnt="0"/>
      <dgm:spPr/>
    </dgm:pt>
    <dgm:pt modelId="{08D3EA8E-7ECC-491C-A146-E4CF62531424}" type="pres">
      <dgm:prSet presAssocID="{2A9F573D-C9CD-481C-A73A-93F4F97032C1}" presName="horzSpace2" presStyleCnt="0"/>
      <dgm:spPr/>
    </dgm:pt>
    <dgm:pt modelId="{0267320F-F74F-4417-A30A-58DD769973F2}" type="pres">
      <dgm:prSet presAssocID="{2A9F573D-C9CD-481C-A73A-93F4F97032C1}" presName="tx2" presStyleLbl="revTx" presStyleIdx="4" presStyleCnt="5"/>
      <dgm:spPr/>
      <dgm:t>
        <a:bodyPr/>
        <a:lstStyle/>
        <a:p>
          <a:endParaRPr lang="pl-PL"/>
        </a:p>
      </dgm:t>
    </dgm:pt>
    <dgm:pt modelId="{D717882D-AE1B-4F11-B57D-7AAD15C6434A}" type="pres">
      <dgm:prSet presAssocID="{2A9F573D-C9CD-481C-A73A-93F4F97032C1}" presName="vert2" presStyleCnt="0"/>
      <dgm:spPr/>
    </dgm:pt>
    <dgm:pt modelId="{26979885-8FF5-4310-8A5F-33D6E75900F3}" type="pres">
      <dgm:prSet presAssocID="{2A9F573D-C9CD-481C-A73A-93F4F97032C1}" presName="thinLine2b" presStyleLbl="callout" presStyleIdx="3" presStyleCnt="4"/>
      <dgm:spPr/>
    </dgm:pt>
    <dgm:pt modelId="{8139A3E6-A6C0-4A54-8882-BEDDC66C9322}" type="pres">
      <dgm:prSet presAssocID="{2A9F573D-C9CD-481C-A73A-93F4F97032C1}" presName="vertSpace2b" presStyleCnt="0"/>
      <dgm:spPr/>
    </dgm:pt>
  </dgm:ptLst>
  <dgm:cxnLst>
    <dgm:cxn modelId="{6AC5A153-F6D9-44E9-AF95-21056038BD08}" srcId="{FC731298-943E-4EA0-B8BF-CBDA1A097214}" destId="{33107A36-10B9-4AB1-8642-DD6EC14E8A00}" srcOrd="0" destOrd="0" parTransId="{56C7B886-33D4-4C2E-A9FE-46216DD68A90}" sibTransId="{5CB21EE8-B3B1-4A92-AE9D-84B59A7F6DB4}"/>
    <dgm:cxn modelId="{EFF6EFCE-A091-4C09-8DC1-B1D53D5FB411}" type="presOf" srcId="{FC731298-943E-4EA0-B8BF-CBDA1A097214}" destId="{EDD1E00C-C702-488D-A1D7-C1CD9C5220F2}" srcOrd="0" destOrd="0" presId="urn:microsoft.com/office/officeart/2008/layout/LinedList"/>
    <dgm:cxn modelId="{E45FDE83-F80A-40E3-AD63-692CCD82CC5A}" type="presOf" srcId="{33107A36-10B9-4AB1-8642-DD6EC14E8A00}" destId="{F57AB542-DAC5-49E2-90EA-549E52D7072D}" srcOrd="0" destOrd="0" presId="urn:microsoft.com/office/officeart/2008/layout/LinedList"/>
    <dgm:cxn modelId="{A2643365-DCD1-4E16-B651-EEF14FA6198C}" srcId="{33107A36-10B9-4AB1-8642-DD6EC14E8A00}" destId="{A940052A-BBE0-4942-8C2D-AD5D670D2011}" srcOrd="1" destOrd="0" parTransId="{C6E2B1E0-16B3-4AA3-AE06-81FB6BBCA6EE}" sibTransId="{775D90CD-3493-475F-9AEF-268CF5B046A0}"/>
    <dgm:cxn modelId="{59E64802-CCDF-4DF3-ABA6-3F4924899122}" srcId="{33107A36-10B9-4AB1-8642-DD6EC14E8A00}" destId="{E8FEF3EE-7CFC-4E98-A3AB-DB0E9E9ABFC5}" srcOrd="0" destOrd="0" parTransId="{72F2CC3F-C5A7-440C-B796-61813B066730}" sibTransId="{CE2A604A-52FA-4EC8-8957-A9D2CB0308A5}"/>
    <dgm:cxn modelId="{291F3BDD-D0E6-4A0C-8971-82825FC5D296}" srcId="{33107A36-10B9-4AB1-8642-DD6EC14E8A00}" destId="{2A9F573D-C9CD-481C-A73A-93F4F97032C1}" srcOrd="3" destOrd="0" parTransId="{C7A5D790-3989-417E-A3E7-0D7E7036C7CE}" sibTransId="{77A4E7C0-DE88-41B1-9665-81CF97F7F0F3}"/>
    <dgm:cxn modelId="{A3BE5A41-3AB9-4E9A-97C6-E41A45DADF3B}" srcId="{33107A36-10B9-4AB1-8642-DD6EC14E8A00}" destId="{2BD5DA71-9CA3-4103-8E43-878CD01136D7}" srcOrd="2" destOrd="0" parTransId="{C11484EC-AA97-4B50-847B-4A6E2DAE6C46}" sibTransId="{C78EDE3A-3BEC-439A-B7C0-EA606CCA4FB9}"/>
    <dgm:cxn modelId="{ED22A3B6-3F94-43DE-B70B-CDD416B8FA9D}" type="presOf" srcId="{A940052A-BBE0-4942-8C2D-AD5D670D2011}" destId="{5E57B91D-E45A-4716-878F-4BB58DE3CBB1}" srcOrd="0" destOrd="0" presId="urn:microsoft.com/office/officeart/2008/layout/LinedList"/>
    <dgm:cxn modelId="{06690F4D-9E4F-4849-954F-16B7A00C3198}" type="presOf" srcId="{2BD5DA71-9CA3-4103-8E43-878CD01136D7}" destId="{4280A0E2-6640-4961-9722-4DFD74116E17}" srcOrd="0" destOrd="0" presId="urn:microsoft.com/office/officeart/2008/layout/LinedList"/>
    <dgm:cxn modelId="{295BEC7E-1B28-4D78-BC58-ECEB2627DB1C}" type="presOf" srcId="{2A9F573D-C9CD-481C-A73A-93F4F97032C1}" destId="{0267320F-F74F-4417-A30A-58DD769973F2}" srcOrd="0" destOrd="0" presId="urn:microsoft.com/office/officeart/2008/layout/LinedList"/>
    <dgm:cxn modelId="{9CBAE96A-64FB-4D9F-A2F9-2D5C5383D31B}" type="presOf" srcId="{E8FEF3EE-7CFC-4E98-A3AB-DB0E9E9ABFC5}" destId="{187A7CE8-3CCB-46F0-B14E-1F3F6AE1DC3F}" srcOrd="0" destOrd="0" presId="urn:microsoft.com/office/officeart/2008/layout/LinedList"/>
    <dgm:cxn modelId="{1820C05B-13D3-4BBB-AEB4-529DD9BC60D4}" type="presParOf" srcId="{EDD1E00C-C702-488D-A1D7-C1CD9C5220F2}" destId="{A183541D-D321-447B-ACE5-C18C0C407BBC}" srcOrd="0" destOrd="0" presId="urn:microsoft.com/office/officeart/2008/layout/LinedList"/>
    <dgm:cxn modelId="{54DFF950-7209-4CC7-A35A-DCD3A13DA5FA}" type="presParOf" srcId="{EDD1E00C-C702-488D-A1D7-C1CD9C5220F2}" destId="{CACE6273-53B5-4079-81E2-1B8948D9C495}" srcOrd="1" destOrd="0" presId="urn:microsoft.com/office/officeart/2008/layout/LinedList"/>
    <dgm:cxn modelId="{4E3A5C52-65F0-4FB6-B734-754702837E79}" type="presParOf" srcId="{CACE6273-53B5-4079-81E2-1B8948D9C495}" destId="{F57AB542-DAC5-49E2-90EA-549E52D7072D}" srcOrd="0" destOrd="0" presId="urn:microsoft.com/office/officeart/2008/layout/LinedList"/>
    <dgm:cxn modelId="{AEEF2F14-8550-42AF-8A00-D30FC74EB841}" type="presParOf" srcId="{CACE6273-53B5-4079-81E2-1B8948D9C495}" destId="{88CD863F-DCF0-45F7-A992-A0A9919D5F98}" srcOrd="1" destOrd="0" presId="urn:microsoft.com/office/officeart/2008/layout/LinedList"/>
    <dgm:cxn modelId="{2647EF09-3A42-4C97-997E-417CD6DB6DBD}" type="presParOf" srcId="{88CD863F-DCF0-45F7-A992-A0A9919D5F98}" destId="{FB2FDF96-205C-4C7D-8E98-2EB34F2B930B}" srcOrd="0" destOrd="0" presId="urn:microsoft.com/office/officeart/2008/layout/LinedList"/>
    <dgm:cxn modelId="{4D2F81BD-CCFA-409D-89E3-DFFD3D34BC24}" type="presParOf" srcId="{88CD863F-DCF0-45F7-A992-A0A9919D5F98}" destId="{72BF2CCA-F241-4106-9BCC-0A2F29AE8E4A}" srcOrd="1" destOrd="0" presId="urn:microsoft.com/office/officeart/2008/layout/LinedList"/>
    <dgm:cxn modelId="{58D092BF-11E1-4E7D-9BD1-A36627FDC609}" type="presParOf" srcId="{72BF2CCA-F241-4106-9BCC-0A2F29AE8E4A}" destId="{E07AC208-A3F0-47EB-9256-3C5516FAE14A}" srcOrd="0" destOrd="0" presId="urn:microsoft.com/office/officeart/2008/layout/LinedList"/>
    <dgm:cxn modelId="{E27F3514-762F-4B52-84CB-89769D02D7BE}" type="presParOf" srcId="{72BF2CCA-F241-4106-9BCC-0A2F29AE8E4A}" destId="{187A7CE8-3CCB-46F0-B14E-1F3F6AE1DC3F}" srcOrd="1" destOrd="0" presId="urn:microsoft.com/office/officeart/2008/layout/LinedList"/>
    <dgm:cxn modelId="{50279217-B052-4EC1-9D53-986BBB502407}" type="presParOf" srcId="{72BF2CCA-F241-4106-9BCC-0A2F29AE8E4A}" destId="{D871CB40-082B-48B9-8F2E-E3314E152CA8}" srcOrd="2" destOrd="0" presId="urn:microsoft.com/office/officeart/2008/layout/LinedList"/>
    <dgm:cxn modelId="{8304E360-D3CA-4F89-B915-31BD152FBD66}" type="presParOf" srcId="{88CD863F-DCF0-45F7-A992-A0A9919D5F98}" destId="{FCD56B1E-8675-423C-AFD0-C9858FD0900A}" srcOrd="2" destOrd="0" presId="urn:microsoft.com/office/officeart/2008/layout/LinedList"/>
    <dgm:cxn modelId="{6EA821CD-CB70-4D61-913E-0CB1B215AFBA}" type="presParOf" srcId="{88CD863F-DCF0-45F7-A992-A0A9919D5F98}" destId="{898AF37F-3CB8-4C77-BCD5-5BF19A08C830}" srcOrd="3" destOrd="0" presId="urn:microsoft.com/office/officeart/2008/layout/LinedList"/>
    <dgm:cxn modelId="{FA022B00-1982-4442-9856-005C85FBA98C}" type="presParOf" srcId="{88CD863F-DCF0-45F7-A992-A0A9919D5F98}" destId="{5319D098-D247-4520-831A-B5886BFB0854}" srcOrd="4" destOrd="0" presId="urn:microsoft.com/office/officeart/2008/layout/LinedList"/>
    <dgm:cxn modelId="{245EBC2A-072A-4A72-9685-0683907C61EF}" type="presParOf" srcId="{5319D098-D247-4520-831A-B5886BFB0854}" destId="{F2E5B834-6F22-4709-8F38-60697696C813}" srcOrd="0" destOrd="0" presId="urn:microsoft.com/office/officeart/2008/layout/LinedList"/>
    <dgm:cxn modelId="{B2D0111E-06FE-4D39-B28C-4D6596D1F1B5}" type="presParOf" srcId="{5319D098-D247-4520-831A-B5886BFB0854}" destId="{5E57B91D-E45A-4716-878F-4BB58DE3CBB1}" srcOrd="1" destOrd="0" presId="urn:microsoft.com/office/officeart/2008/layout/LinedList"/>
    <dgm:cxn modelId="{D54D6320-C1AE-441A-B096-286125749968}" type="presParOf" srcId="{5319D098-D247-4520-831A-B5886BFB0854}" destId="{1D944C56-ACB3-408B-9DBC-2649E7CDF334}" srcOrd="2" destOrd="0" presId="urn:microsoft.com/office/officeart/2008/layout/LinedList"/>
    <dgm:cxn modelId="{94E5AE6F-510F-4183-B57C-5E19BDC9D394}" type="presParOf" srcId="{88CD863F-DCF0-45F7-A992-A0A9919D5F98}" destId="{7D8482BF-186F-4FEE-A7DF-C638AB4315F2}" srcOrd="5" destOrd="0" presId="urn:microsoft.com/office/officeart/2008/layout/LinedList"/>
    <dgm:cxn modelId="{EFFED9B3-F870-4CBB-8C56-7B18FC598CA2}" type="presParOf" srcId="{88CD863F-DCF0-45F7-A992-A0A9919D5F98}" destId="{8EA3E5BD-1D06-4B33-A905-7E74E350477D}" srcOrd="6" destOrd="0" presId="urn:microsoft.com/office/officeart/2008/layout/LinedList"/>
    <dgm:cxn modelId="{95F98FCD-2C5B-4ADF-9DF0-FD1509D29F1F}" type="presParOf" srcId="{88CD863F-DCF0-45F7-A992-A0A9919D5F98}" destId="{FDC4C237-661C-4228-9E8F-5D52D76F7C9C}" srcOrd="7" destOrd="0" presId="urn:microsoft.com/office/officeart/2008/layout/LinedList"/>
    <dgm:cxn modelId="{7225C3ED-F018-4B8F-AA1B-035E90A1B6D0}" type="presParOf" srcId="{FDC4C237-661C-4228-9E8F-5D52D76F7C9C}" destId="{05C961DE-79CD-444F-B832-04DF5B753008}" srcOrd="0" destOrd="0" presId="urn:microsoft.com/office/officeart/2008/layout/LinedList"/>
    <dgm:cxn modelId="{10E0C5AF-B6C5-49D0-B11D-2E71601F8EEA}" type="presParOf" srcId="{FDC4C237-661C-4228-9E8F-5D52D76F7C9C}" destId="{4280A0E2-6640-4961-9722-4DFD74116E17}" srcOrd="1" destOrd="0" presId="urn:microsoft.com/office/officeart/2008/layout/LinedList"/>
    <dgm:cxn modelId="{EB4DC2E2-B757-4175-851D-6303719908A3}" type="presParOf" srcId="{FDC4C237-661C-4228-9E8F-5D52D76F7C9C}" destId="{FFB5EEBA-1526-4484-9C44-AF57BB999B36}" srcOrd="2" destOrd="0" presId="urn:microsoft.com/office/officeart/2008/layout/LinedList"/>
    <dgm:cxn modelId="{99EE2B46-4FCB-46C9-89D0-1681FAAF5A05}" type="presParOf" srcId="{88CD863F-DCF0-45F7-A992-A0A9919D5F98}" destId="{997C8F6A-345F-4C5C-AF48-5BC0ADA14C0E}" srcOrd="8" destOrd="0" presId="urn:microsoft.com/office/officeart/2008/layout/LinedList"/>
    <dgm:cxn modelId="{662F0B9C-9DEE-4695-9B26-C97491EF4C72}" type="presParOf" srcId="{88CD863F-DCF0-45F7-A992-A0A9919D5F98}" destId="{5BD5D845-100C-4D60-9AD4-4FFDB96E6232}" srcOrd="9" destOrd="0" presId="urn:microsoft.com/office/officeart/2008/layout/LinedList"/>
    <dgm:cxn modelId="{E6580AA5-3E45-408E-8501-95CB92AEA78A}" type="presParOf" srcId="{88CD863F-DCF0-45F7-A992-A0A9919D5F98}" destId="{9B127E01-D843-4899-850F-7D063AC06C7D}" srcOrd="10" destOrd="0" presId="urn:microsoft.com/office/officeart/2008/layout/LinedList"/>
    <dgm:cxn modelId="{DBA0274E-5845-490E-997D-BB9C9B35D6A8}" type="presParOf" srcId="{9B127E01-D843-4899-850F-7D063AC06C7D}" destId="{08D3EA8E-7ECC-491C-A146-E4CF62531424}" srcOrd="0" destOrd="0" presId="urn:microsoft.com/office/officeart/2008/layout/LinedList"/>
    <dgm:cxn modelId="{80167B1D-C7FA-4CCA-9A16-0426AF3DD795}" type="presParOf" srcId="{9B127E01-D843-4899-850F-7D063AC06C7D}" destId="{0267320F-F74F-4417-A30A-58DD769973F2}" srcOrd="1" destOrd="0" presId="urn:microsoft.com/office/officeart/2008/layout/LinedList"/>
    <dgm:cxn modelId="{4E2C645E-A3F5-4DEF-8C30-4432386A3081}" type="presParOf" srcId="{9B127E01-D843-4899-850F-7D063AC06C7D}" destId="{D717882D-AE1B-4F11-B57D-7AAD15C6434A}" srcOrd="2" destOrd="0" presId="urn:microsoft.com/office/officeart/2008/layout/LinedList"/>
    <dgm:cxn modelId="{961DBDC0-5C70-44F9-AA1F-9222659A911E}" type="presParOf" srcId="{88CD863F-DCF0-45F7-A992-A0A9919D5F98}" destId="{26979885-8FF5-4310-8A5F-33D6E75900F3}" srcOrd="11" destOrd="0" presId="urn:microsoft.com/office/officeart/2008/layout/LinedList"/>
    <dgm:cxn modelId="{4DDD3549-C4F8-4265-BB41-161B277ABAA3}" type="presParOf" srcId="{88CD863F-DCF0-45F7-A992-A0A9919D5F98}" destId="{8139A3E6-A6C0-4A54-8882-BEDDC66C9322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CDB64D8-F86E-4728-A889-DE5BDA75564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507AF0E-C56D-4B72-B0B2-22A2E198CDFE}">
      <dgm:prSet phldrT="[Tekst]"/>
      <dgm:spPr/>
      <dgm:t>
        <a:bodyPr/>
        <a:lstStyle/>
        <a:p>
          <a:r>
            <a:rPr lang="pl-PL" dirty="0" smtClean="0"/>
            <a:t>.</a:t>
          </a:r>
          <a:endParaRPr lang="pl-PL" dirty="0"/>
        </a:p>
      </dgm:t>
    </dgm:pt>
    <dgm:pt modelId="{7ED2021D-1F76-473B-88C2-52AD22F5E65E}" type="parTrans" cxnId="{41A03619-1405-44B0-B406-69BEC7A02C80}">
      <dgm:prSet/>
      <dgm:spPr/>
      <dgm:t>
        <a:bodyPr/>
        <a:lstStyle/>
        <a:p>
          <a:endParaRPr lang="pl-PL"/>
        </a:p>
      </dgm:t>
    </dgm:pt>
    <dgm:pt modelId="{AC844D11-CD30-4B9C-9A15-235A484C353D}" type="sibTrans" cxnId="{41A03619-1405-44B0-B406-69BEC7A02C80}">
      <dgm:prSet/>
      <dgm:spPr/>
      <dgm:t>
        <a:bodyPr/>
        <a:lstStyle/>
        <a:p>
          <a:endParaRPr lang="pl-PL"/>
        </a:p>
      </dgm:t>
    </dgm:pt>
    <dgm:pt modelId="{8BB26109-6649-4718-8CB5-CAC44D326CFD}">
      <dgm:prSet phldrT="[Tekst]" custT="1"/>
      <dgm:spPr/>
      <dgm:t>
        <a:bodyPr/>
        <a:lstStyle/>
        <a:p>
          <a:pPr algn="just"/>
          <a:r>
            <a:rPr lang="pl-PL" sz="2400" dirty="0" smtClean="0">
              <a:latin typeface="+mj-lt"/>
            </a:rPr>
            <a:t>zatrudnienie osoby bezrobotnej przez pracodawcę lub przedsiębiorcę niezatrudniającego pracownika, które następuje w wyniku umowy zawartej z Urzędem Pracy</a:t>
          </a:r>
          <a:endParaRPr lang="pl-PL" sz="2400" dirty="0">
            <a:latin typeface="+mj-lt"/>
          </a:endParaRPr>
        </a:p>
      </dgm:t>
    </dgm:pt>
    <dgm:pt modelId="{CFA60636-4A61-467C-AB0E-4C82EB952ED5}" type="parTrans" cxnId="{5AFA9D2B-9203-4D16-8859-49F9B2DA28B4}">
      <dgm:prSet/>
      <dgm:spPr/>
      <dgm:t>
        <a:bodyPr/>
        <a:lstStyle/>
        <a:p>
          <a:endParaRPr lang="pl-PL"/>
        </a:p>
      </dgm:t>
    </dgm:pt>
    <dgm:pt modelId="{97AC9490-42C2-4961-B1DC-903DC9BBEB5A}" type="sibTrans" cxnId="{5AFA9D2B-9203-4D16-8859-49F9B2DA28B4}">
      <dgm:prSet/>
      <dgm:spPr/>
      <dgm:t>
        <a:bodyPr/>
        <a:lstStyle/>
        <a:p>
          <a:endParaRPr lang="pl-PL"/>
        </a:p>
      </dgm:t>
    </dgm:pt>
    <dgm:pt modelId="{87F5DC13-C419-4BEC-8ABE-1879B48E4789}">
      <dgm:prSet phldrT="[Tekst]" custT="1"/>
      <dgm:spPr/>
      <dgm:t>
        <a:bodyPr/>
        <a:lstStyle/>
        <a:p>
          <a:pPr algn="just"/>
          <a:r>
            <a:rPr lang="pl-PL" sz="2400" dirty="0" smtClean="0">
              <a:latin typeface="+mj-lt"/>
            </a:rPr>
            <a:t>pracodawca otrzymuje zwrot części kosztów poniesionych na wynagrodzenia, nagrody oraz składki na ubezpieczenia społeczne skierowanych osób bezrobotnych</a:t>
          </a:r>
          <a:endParaRPr lang="pl-PL" sz="2400" dirty="0">
            <a:latin typeface="+mj-lt"/>
          </a:endParaRPr>
        </a:p>
      </dgm:t>
    </dgm:pt>
    <dgm:pt modelId="{E0513271-B4CD-47C4-8048-68CE11A061C9}" type="parTrans" cxnId="{C6C62145-AE1D-4CBD-949D-A1A8A0A36512}">
      <dgm:prSet/>
      <dgm:spPr/>
      <dgm:t>
        <a:bodyPr/>
        <a:lstStyle/>
        <a:p>
          <a:endParaRPr lang="pl-PL"/>
        </a:p>
      </dgm:t>
    </dgm:pt>
    <dgm:pt modelId="{4CB3D73C-086D-49D9-8BEC-D0AD9BDABC1C}" type="sibTrans" cxnId="{C6C62145-AE1D-4CBD-949D-A1A8A0A36512}">
      <dgm:prSet/>
      <dgm:spPr/>
      <dgm:t>
        <a:bodyPr/>
        <a:lstStyle/>
        <a:p>
          <a:endParaRPr lang="pl-PL"/>
        </a:p>
      </dgm:t>
    </dgm:pt>
    <dgm:pt modelId="{EAAC6887-EE32-4EC7-8125-D3A08891373F}" type="pres">
      <dgm:prSet presAssocID="{ACDB64D8-F86E-4728-A889-DE5BDA755645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164B54B3-6E3F-445B-BE9E-1414FCD8811E}" type="pres">
      <dgm:prSet presAssocID="{F507AF0E-C56D-4B72-B0B2-22A2E198CDFE}" presName="thickLine" presStyleLbl="alignNode1" presStyleIdx="0" presStyleCnt="1"/>
      <dgm:spPr/>
    </dgm:pt>
    <dgm:pt modelId="{117CC982-2822-4375-8246-68963D1752E3}" type="pres">
      <dgm:prSet presAssocID="{F507AF0E-C56D-4B72-B0B2-22A2E198CDFE}" presName="horz1" presStyleCnt="0"/>
      <dgm:spPr/>
    </dgm:pt>
    <dgm:pt modelId="{8417CE4F-D6E9-4363-9497-15CDE283B446}" type="pres">
      <dgm:prSet presAssocID="{F507AF0E-C56D-4B72-B0B2-22A2E198CDFE}" presName="tx1" presStyleLbl="revTx" presStyleIdx="0" presStyleCnt="3" custFlipHor="1" custScaleX="3646"/>
      <dgm:spPr/>
      <dgm:t>
        <a:bodyPr/>
        <a:lstStyle/>
        <a:p>
          <a:endParaRPr lang="pl-PL"/>
        </a:p>
      </dgm:t>
    </dgm:pt>
    <dgm:pt modelId="{0DC10564-DBFD-4A03-8040-29B6563863D7}" type="pres">
      <dgm:prSet presAssocID="{F507AF0E-C56D-4B72-B0B2-22A2E198CDFE}" presName="vert1" presStyleCnt="0"/>
      <dgm:spPr/>
    </dgm:pt>
    <dgm:pt modelId="{B1BD4DC1-9DB7-4E49-B104-75B9426042F9}" type="pres">
      <dgm:prSet presAssocID="{8BB26109-6649-4718-8CB5-CAC44D326CFD}" presName="vertSpace2a" presStyleCnt="0"/>
      <dgm:spPr/>
    </dgm:pt>
    <dgm:pt modelId="{77857282-1ADB-4741-B5F7-6E6333DA5E3D}" type="pres">
      <dgm:prSet presAssocID="{8BB26109-6649-4718-8CB5-CAC44D326CFD}" presName="horz2" presStyleCnt="0"/>
      <dgm:spPr/>
    </dgm:pt>
    <dgm:pt modelId="{C427218D-54EE-49EB-88AD-6C73A992ED35}" type="pres">
      <dgm:prSet presAssocID="{8BB26109-6649-4718-8CB5-CAC44D326CFD}" presName="horzSpace2" presStyleCnt="0"/>
      <dgm:spPr/>
    </dgm:pt>
    <dgm:pt modelId="{6FE98C92-593F-4BF4-A0F8-0E99805B1FFD}" type="pres">
      <dgm:prSet presAssocID="{8BB26109-6649-4718-8CB5-CAC44D326CFD}" presName="tx2" presStyleLbl="revTx" presStyleIdx="1" presStyleCnt="3" custScaleX="127389"/>
      <dgm:spPr/>
      <dgm:t>
        <a:bodyPr/>
        <a:lstStyle/>
        <a:p>
          <a:endParaRPr lang="pl-PL"/>
        </a:p>
      </dgm:t>
    </dgm:pt>
    <dgm:pt modelId="{E128C16B-4AF6-4EBC-8403-A338F01E83A6}" type="pres">
      <dgm:prSet presAssocID="{8BB26109-6649-4718-8CB5-CAC44D326CFD}" presName="vert2" presStyleCnt="0"/>
      <dgm:spPr/>
    </dgm:pt>
    <dgm:pt modelId="{06C92E7B-DD79-4A94-A99E-953D8DC02321}" type="pres">
      <dgm:prSet presAssocID="{8BB26109-6649-4718-8CB5-CAC44D326CFD}" presName="thinLine2b" presStyleLbl="callout" presStyleIdx="0" presStyleCnt="2"/>
      <dgm:spPr/>
    </dgm:pt>
    <dgm:pt modelId="{98C05FED-59B9-4937-A0B1-34C927030A59}" type="pres">
      <dgm:prSet presAssocID="{8BB26109-6649-4718-8CB5-CAC44D326CFD}" presName="vertSpace2b" presStyleCnt="0"/>
      <dgm:spPr/>
    </dgm:pt>
    <dgm:pt modelId="{A397DA78-1FEE-4FCB-94EB-F69266E751FA}" type="pres">
      <dgm:prSet presAssocID="{87F5DC13-C419-4BEC-8ABE-1879B48E4789}" presName="horz2" presStyleCnt="0"/>
      <dgm:spPr/>
    </dgm:pt>
    <dgm:pt modelId="{C5AF669F-B880-4620-AA65-EBDCE2C75866}" type="pres">
      <dgm:prSet presAssocID="{87F5DC13-C419-4BEC-8ABE-1879B48E4789}" presName="horzSpace2" presStyleCnt="0"/>
      <dgm:spPr/>
    </dgm:pt>
    <dgm:pt modelId="{CE54DF00-AD09-43EC-81CB-C7B293678A90}" type="pres">
      <dgm:prSet presAssocID="{87F5DC13-C419-4BEC-8ABE-1879B48E4789}" presName="tx2" presStyleLbl="revTx" presStyleIdx="2" presStyleCnt="3" custScaleX="130316"/>
      <dgm:spPr/>
      <dgm:t>
        <a:bodyPr/>
        <a:lstStyle/>
        <a:p>
          <a:endParaRPr lang="pl-PL"/>
        </a:p>
      </dgm:t>
    </dgm:pt>
    <dgm:pt modelId="{E1E66B36-9F8C-4CFF-9A75-4A844721EFCC}" type="pres">
      <dgm:prSet presAssocID="{87F5DC13-C419-4BEC-8ABE-1879B48E4789}" presName="vert2" presStyleCnt="0"/>
      <dgm:spPr/>
    </dgm:pt>
    <dgm:pt modelId="{DFE2AEC8-F9C6-4A90-89D7-8A1461A93102}" type="pres">
      <dgm:prSet presAssocID="{87F5DC13-C419-4BEC-8ABE-1879B48E4789}" presName="thinLine2b" presStyleLbl="callout" presStyleIdx="1" presStyleCnt="2"/>
      <dgm:spPr/>
    </dgm:pt>
    <dgm:pt modelId="{1A942FFA-4324-4E59-A9D6-0E7EEF838F16}" type="pres">
      <dgm:prSet presAssocID="{87F5DC13-C419-4BEC-8ABE-1879B48E4789}" presName="vertSpace2b" presStyleCnt="0"/>
      <dgm:spPr/>
    </dgm:pt>
  </dgm:ptLst>
  <dgm:cxnLst>
    <dgm:cxn modelId="{6BD22356-A243-432F-B6D3-D06E548C01B3}" type="presOf" srcId="{ACDB64D8-F86E-4728-A889-DE5BDA755645}" destId="{EAAC6887-EE32-4EC7-8125-D3A08891373F}" srcOrd="0" destOrd="0" presId="urn:microsoft.com/office/officeart/2008/layout/LinedList"/>
    <dgm:cxn modelId="{5AFA9D2B-9203-4D16-8859-49F9B2DA28B4}" srcId="{F507AF0E-C56D-4B72-B0B2-22A2E198CDFE}" destId="{8BB26109-6649-4718-8CB5-CAC44D326CFD}" srcOrd="0" destOrd="0" parTransId="{CFA60636-4A61-467C-AB0E-4C82EB952ED5}" sibTransId="{97AC9490-42C2-4961-B1DC-903DC9BBEB5A}"/>
    <dgm:cxn modelId="{F780980E-1C65-4843-A5CA-0A367B5771C1}" type="presOf" srcId="{F507AF0E-C56D-4B72-B0B2-22A2E198CDFE}" destId="{8417CE4F-D6E9-4363-9497-15CDE283B446}" srcOrd="0" destOrd="0" presId="urn:microsoft.com/office/officeart/2008/layout/LinedList"/>
    <dgm:cxn modelId="{230B345E-87CF-4A3D-ADB4-2E5E6E452100}" type="presOf" srcId="{87F5DC13-C419-4BEC-8ABE-1879B48E4789}" destId="{CE54DF00-AD09-43EC-81CB-C7B293678A90}" srcOrd="0" destOrd="0" presId="urn:microsoft.com/office/officeart/2008/layout/LinedList"/>
    <dgm:cxn modelId="{C6C62145-AE1D-4CBD-949D-A1A8A0A36512}" srcId="{F507AF0E-C56D-4B72-B0B2-22A2E198CDFE}" destId="{87F5DC13-C419-4BEC-8ABE-1879B48E4789}" srcOrd="1" destOrd="0" parTransId="{E0513271-B4CD-47C4-8048-68CE11A061C9}" sibTransId="{4CB3D73C-086D-49D9-8BEC-D0AD9BDABC1C}"/>
    <dgm:cxn modelId="{41A03619-1405-44B0-B406-69BEC7A02C80}" srcId="{ACDB64D8-F86E-4728-A889-DE5BDA755645}" destId="{F507AF0E-C56D-4B72-B0B2-22A2E198CDFE}" srcOrd="0" destOrd="0" parTransId="{7ED2021D-1F76-473B-88C2-52AD22F5E65E}" sibTransId="{AC844D11-CD30-4B9C-9A15-235A484C353D}"/>
    <dgm:cxn modelId="{C673743E-7C22-459C-B445-102D89CA8929}" type="presOf" srcId="{8BB26109-6649-4718-8CB5-CAC44D326CFD}" destId="{6FE98C92-593F-4BF4-A0F8-0E99805B1FFD}" srcOrd="0" destOrd="0" presId="urn:microsoft.com/office/officeart/2008/layout/LinedList"/>
    <dgm:cxn modelId="{A171825B-1292-4054-8691-A6371C19A4D0}" type="presParOf" srcId="{EAAC6887-EE32-4EC7-8125-D3A08891373F}" destId="{164B54B3-6E3F-445B-BE9E-1414FCD8811E}" srcOrd="0" destOrd="0" presId="urn:microsoft.com/office/officeart/2008/layout/LinedList"/>
    <dgm:cxn modelId="{FF39AE81-5206-4A7E-A41B-4B0C7E407E4E}" type="presParOf" srcId="{EAAC6887-EE32-4EC7-8125-D3A08891373F}" destId="{117CC982-2822-4375-8246-68963D1752E3}" srcOrd="1" destOrd="0" presId="urn:microsoft.com/office/officeart/2008/layout/LinedList"/>
    <dgm:cxn modelId="{C59EF6F3-8D4B-4808-BC2E-240F82CC9888}" type="presParOf" srcId="{117CC982-2822-4375-8246-68963D1752E3}" destId="{8417CE4F-D6E9-4363-9497-15CDE283B446}" srcOrd="0" destOrd="0" presId="urn:microsoft.com/office/officeart/2008/layout/LinedList"/>
    <dgm:cxn modelId="{E42A6FA5-0E1A-44F6-8955-FD438F16BAAC}" type="presParOf" srcId="{117CC982-2822-4375-8246-68963D1752E3}" destId="{0DC10564-DBFD-4A03-8040-29B6563863D7}" srcOrd="1" destOrd="0" presId="urn:microsoft.com/office/officeart/2008/layout/LinedList"/>
    <dgm:cxn modelId="{8A5679F0-C26F-4E00-825F-ECA28F426B11}" type="presParOf" srcId="{0DC10564-DBFD-4A03-8040-29B6563863D7}" destId="{B1BD4DC1-9DB7-4E49-B104-75B9426042F9}" srcOrd="0" destOrd="0" presId="urn:microsoft.com/office/officeart/2008/layout/LinedList"/>
    <dgm:cxn modelId="{D92F3DDD-3D80-4288-927F-C949A45325A5}" type="presParOf" srcId="{0DC10564-DBFD-4A03-8040-29B6563863D7}" destId="{77857282-1ADB-4741-B5F7-6E6333DA5E3D}" srcOrd="1" destOrd="0" presId="urn:microsoft.com/office/officeart/2008/layout/LinedList"/>
    <dgm:cxn modelId="{ADE6EA6A-3F75-44AD-A103-F4DFE7DBB488}" type="presParOf" srcId="{77857282-1ADB-4741-B5F7-6E6333DA5E3D}" destId="{C427218D-54EE-49EB-88AD-6C73A992ED35}" srcOrd="0" destOrd="0" presId="urn:microsoft.com/office/officeart/2008/layout/LinedList"/>
    <dgm:cxn modelId="{692E7292-1CE3-49CB-9A36-C823C2260391}" type="presParOf" srcId="{77857282-1ADB-4741-B5F7-6E6333DA5E3D}" destId="{6FE98C92-593F-4BF4-A0F8-0E99805B1FFD}" srcOrd="1" destOrd="0" presId="urn:microsoft.com/office/officeart/2008/layout/LinedList"/>
    <dgm:cxn modelId="{E755FDA1-FC26-4D76-9D51-3F169C7C54B6}" type="presParOf" srcId="{77857282-1ADB-4741-B5F7-6E6333DA5E3D}" destId="{E128C16B-4AF6-4EBC-8403-A338F01E83A6}" srcOrd="2" destOrd="0" presId="urn:microsoft.com/office/officeart/2008/layout/LinedList"/>
    <dgm:cxn modelId="{B1982B82-57FE-4B79-9F88-7DF9B50E3C19}" type="presParOf" srcId="{0DC10564-DBFD-4A03-8040-29B6563863D7}" destId="{06C92E7B-DD79-4A94-A99E-953D8DC02321}" srcOrd="2" destOrd="0" presId="urn:microsoft.com/office/officeart/2008/layout/LinedList"/>
    <dgm:cxn modelId="{4276D620-2901-4C79-9B97-D1461D490783}" type="presParOf" srcId="{0DC10564-DBFD-4A03-8040-29B6563863D7}" destId="{98C05FED-59B9-4937-A0B1-34C927030A59}" srcOrd="3" destOrd="0" presId="urn:microsoft.com/office/officeart/2008/layout/LinedList"/>
    <dgm:cxn modelId="{58F038C7-B8F3-4FE5-9C53-32D925CD3469}" type="presParOf" srcId="{0DC10564-DBFD-4A03-8040-29B6563863D7}" destId="{A397DA78-1FEE-4FCB-94EB-F69266E751FA}" srcOrd="4" destOrd="0" presId="urn:microsoft.com/office/officeart/2008/layout/LinedList"/>
    <dgm:cxn modelId="{3D467ABF-19FB-4859-821A-8CB8CD90C58E}" type="presParOf" srcId="{A397DA78-1FEE-4FCB-94EB-F69266E751FA}" destId="{C5AF669F-B880-4620-AA65-EBDCE2C75866}" srcOrd="0" destOrd="0" presId="urn:microsoft.com/office/officeart/2008/layout/LinedList"/>
    <dgm:cxn modelId="{1179FF1F-E0BA-4C57-B8EC-BC57265D3535}" type="presParOf" srcId="{A397DA78-1FEE-4FCB-94EB-F69266E751FA}" destId="{CE54DF00-AD09-43EC-81CB-C7B293678A90}" srcOrd="1" destOrd="0" presId="urn:microsoft.com/office/officeart/2008/layout/LinedList"/>
    <dgm:cxn modelId="{40A8432E-3FC8-4325-93BB-128E4DCE5017}" type="presParOf" srcId="{A397DA78-1FEE-4FCB-94EB-F69266E751FA}" destId="{E1E66B36-9F8C-4CFF-9A75-4A844721EFCC}" srcOrd="2" destOrd="0" presId="urn:microsoft.com/office/officeart/2008/layout/LinedList"/>
    <dgm:cxn modelId="{5DE75337-9585-4ACD-8828-17C1CDDD0747}" type="presParOf" srcId="{0DC10564-DBFD-4A03-8040-29B6563863D7}" destId="{DFE2AEC8-F9C6-4A90-89D7-8A1461A93102}" srcOrd="5" destOrd="0" presId="urn:microsoft.com/office/officeart/2008/layout/LinedList"/>
    <dgm:cxn modelId="{5546B28D-DC80-489A-BA5A-6276CA88341E}" type="presParOf" srcId="{0DC10564-DBFD-4A03-8040-29B6563863D7}" destId="{1A942FFA-4324-4E59-A9D6-0E7EEF838F16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7FC9E11-0162-45C5-8AAA-0CED2DF37CD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A92C95F-1B2E-48B6-A105-ACFE5D4AFB8F}">
      <dgm:prSet phldrT="[Tekst]" custT="1"/>
      <dgm:spPr/>
      <dgm:t>
        <a:bodyPr/>
        <a:lstStyle/>
        <a:p>
          <a:r>
            <a:rPr lang="pl-PL" sz="1800" dirty="0" smtClean="0">
              <a:latin typeface="+mj-lt"/>
            </a:rPr>
            <a:t>.</a:t>
          </a:r>
          <a:endParaRPr lang="pl-PL" sz="1800" dirty="0">
            <a:latin typeface="+mj-lt"/>
          </a:endParaRPr>
        </a:p>
      </dgm:t>
    </dgm:pt>
    <dgm:pt modelId="{65F1E175-AE3E-4A72-B7CB-693F48F86FE8}" type="parTrans" cxnId="{2AF3F85E-77A4-414E-96CC-D056CDCB7A49}">
      <dgm:prSet/>
      <dgm:spPr/>
      <dgm:t>
        <a:bodyPr/>
        <a:lstStyle/>
        <a:p>
          <a:endParaRPr lang="pl-PL"/>
        </a:p>
      </dgm:t>
    </dgm:pt>
    <dgm:pt modelId="{268670B7-E5A2-4E60-A7BC-A8232B2BA9B7}" type="sibTrans" cxnId="{2AF3F85E-77A4-414E-96CC-D056CDCB7A49}">
      <dgm:prSet/>
      <dgm:spPr/>
      <dgm:t>
        <a:bodyPr/>
        <a:lstStyle/>
        <a:p>
          <a:endParaRPr lang="pl-PL"/>
        </a:p>
      </dgm:t>
    </dgm:pt>
    <dgm:pt modelId="{3811E411-851F-4509-8507-C9E03345F571}">
      <dgm:prSet phldrT="[Tekst]" custT="1"/>
      <dgm:spPr/>
      <dgm:t>
        <a:bodyPr anchor="ctr"/>
        <a:lstStyle/>
        <a:p>
          <a:r>
            <a:rPr lang="pl-PL" sz="1800" dirty="0" smtClean="0">
              <a:latin typeface="+mj-lt"/>
            </a:rPr>
            <a:t>refundacja przez okres do 6 miesięcy; pracodawca jest zobowiązany do utrzymania w zatrudnieniu skierowanego bezrobotnego przez okres 3 miesięcy po zakończeniu refundacji</a:t>
          </a:r>
          <a:endParaRPr lang="pl-PL" sz="1800" dirty="0">
            <a:latin typeface="+mj-lt"/>
          </a:endParaRPr>
        </a:p>
      </dgm:t>
    </dgm:pt>
    <dgm:pt modelId="{847B18F0-E94F-4336-B524-8AA25D034FF9}" type="parTrans" cxnId="{0FA41C5B-2EA4-44B5-A445-ED39835519FF}">
      <dgm:prSet/>
      <dgm:spPr/>
      <dgm:t>
        <a:bodyPr/>
        <a:lstStyle/>
        <a:p>
          <a:endParaRPr lang="pl-PL"/>
        </a:p>
      </dgm:t>
    </dgm:pt>
    <dgm:pt modelId="{64610B85-2292-41B6-914F-0B54A0971420}" type="sibTrans" cxnId="{0FA41C5B-2EA4-44B5-A445-ED39835519FF}">
      <dgm:prSet/>
      <dgm:spPr/>
      <dgm:t>
        <a:bodyPr/>
        <a:lstStyle/>
        <a:p>
          <a:endParaRPr lang="pl-PL"/>
        </a:p>
      </dgm:t>
    </dgm:pt>
    <dgm:pt modelId="{4C9823EA-21E5-4118-9199-8208EB24BCD2}">
      <dgm:prSet phldrT="[Tekst]" custT="1"/>
      <dgm:spPr/>
      <dgm:t>
        <a:bodyPr anchor="ctr"/>
        <a:lstStyle/>
        <a:p>
          <a:r>
            <a:rPr lang="pl-PL" sz="1800" dirty="0" smtClean="0">
              <a:latin typeface="+mj-lt"/>
            </a:rPr>
            <a:t>refundacja przez okres do 12 miesięcy jeżeli refundacja obejmuje koszty poniesione za co drugi miesiąc zatrudnienia skierowanego bezrobotnego; pracodawca jest zobowiązany do utrzymania w zatrudnieniu skierowanego bezrobotnego przez okres 3 miesięcy po zakończeniu refundacji.</a:t>
          </a:r>
          <a:endParaRPr lang="pl-PL" sz="1800" dirty="0">
            <a:latin typeface="+mj-lt"/>
          </a:endParaRPr>
        </a:p>
      </dgm:t>
    </dgm:pt>
    <dgm:pt modelId="{21E59B1C-B885-4DEA-8B3E-282B1403CDDF}" type="parTrans" cxnId="{37073B29-4A90-41B0-868F-3C97007F7869}">
      <dgm:prSet/>
      <dgm:spPr/>
      <dgm:t>
        <a:bodyPr/>
        <a:lstStyle/>
        <a:p>
          <a:endParaRPr lang="pl-PL"/>
        </a:p>
      </dgm:t>
    </dgm:pt>
    <dgm:pt modelId="{B48629F7-E49C-446F-A23C-7BE818B64FE5}" type="sibTrans" cxnId="{37073B29-4A90-41B0-868F-3C97007F7869}">
      <dgm:prSet/>
      <dgm:spPr/>
      <dgm:t>
        <a:bodyPr/>
        <a:lstStyle/>
        <a:p>
          <a:endParaRPr lang="pl-PL"/>
        </a:p>
      </dgm:t>
    </dgm:pt>
    <dgm:pt modelId="{1EAB0D48-7453-4671-876D-70D50C6FE5A9}">
      <dgm:prSet phldrT="[Tekst]" custT="1"/>
      <dgm:spPr/>
      <dgm:t>
        <a:bodyPr anchor="ctr"/>
        <a:lstStyle/>
        <a:p>
          <a:r>
            <a:rPr lang="pl-PL" sz="1800" dirty="0" smtClean="0">
              <a:latin typeface="+mj-lt"/>
            </a:rPr>
            <a:t>refundacja przez okres do 12 miesięcy za zatrudnienie skierowanego bezrobotnego; pracodawca jest zobowiązany do utrzymania w zatrudnieniu skierowanego bezrobotnego przez okres 6 miesięcy po zakończeniu refundacji</a:t>
          </a:r>
          <a:endParaRPr lang="pl-PL" sz="1800" dirty="0">
            <a:latin typeface="+mj-lt"/>
          </a:endParaRPr>
        </a:p>
      </dgm:t>
    </dgm:pt>
    <dgm:pt modelId="{5FE37CB8-926B-46F3-B903-846CED30E6F9}" type="parTrans" cxnId="{66F67C14-A48B-404A-A98E-7E29005FF516}">
      <dgm:prSet/>
      <dgm:spPr/>
      <dgm:t>
        <a:bodyPr/>
        <a:lstStyle/>
        <a:p>
          <a:endParaRPr lang="pl-PL"/>
        </a:p>
      </dgm:t>
    </dgm:pt>
    <dgm:pt modelId="{3A2FD490-FDCB-42F8-A748-9688EA19DE7B}" type="sibTrans" cxnId="{66F67C14-A48B-404A-A98E-7E29005FF516}">
      <dgm:prSet/>
      <dgm:spPr/>
      <dgm:t>
        <a:bodyPr/>
        <a:lstStyle/>
        <a:p>
          <a:endParaRPr lang="pl-PL"/>
        </a:p>
      </dgm:t>
    </dgm:pt>
    <dgm:pt modelId="{4ACFC9ED-4A57-498F-A83A-129A87FB5FD2}">
      <dgm:prSet phldrT="[Tekst]" custT="1"/>
      <dgm:spPr/>
      <dgm:t>
        <a:bodyPr anchor="ctr"/>
        <a:lstStyle/>
        <a:p>
          <a:r>
            <a:rPr lang="pl-PL" sz="1800" dirty="0" smtClean="0">
              <a:latin typeface="+mj-lt"/>
            </a:rPr>
            <a:t>przez okres do 24 miesięcy za zatrudnienie skierowanego bezrobotnego w wieku powyżej 50 roku życia; pracodawca jest zobowiązany do utrzymania w zatrudnieniu skierowanego bezrobotnego przez okres 6 miesięcy po zakończeniu refundacji</a:t>
          </a:r>
          <a:endParaRPr lang="pl-PL" sz="1800" dirty="0">
            <a:latin typeface="+mj-lt"/>
          </a:endParaRPr>
        </a:p>
      </dgm:t>
    </dgm:pt>
    <dgm:pt modelId="{DAF0F451-E431-4F6B-9EA8-615C2D82930C}" type="parTrans" cxnId="{8D96A045-5886-41CD-A8EB-4D80931FAE4D}">
      <dgm:prSet/>
      <dgm:spPr/>
      <dgm:t>
        <a:bodyPr/>
        <a:lstStyle/>
        <a:p>
          <a:endParaRPr lang="pl-PL"/>
        </a:p>
      </dgm:t>
    </dgm:pt>
    <dgm:pt modelId="{57DDBC0A-9461-46E6-A0D0-E909FD832CBC}" type="sibTrans" cxnId="{8D96A045-5886-41CD-A8EB-4D80931FAE4D}">
      <dgm:prSet/>
      <dgm:spPr/>
      <dgm:t>
        <a:bodyPr/>
        <a:lstStyle/>
        <a:p>
          <a:endParaRPr lang="pl-PL"/>
        </a:p>
      </dgm:t>
    </dgm:pt>
    <dgm:pt modelId="{F89B5BB3-06FC-42C6-A144-04F43B6C4E26}" type="pres">
      <dgm:prSet presAssocID="{F7FC9E11-0162-45C5-8AAA-0CED2DF37CD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389453C4-F788-4338-92C1-2A11B9B5DFEE}" type="pres">
      <dgm:prSet presAssocID="{0A92C95F-1B2E-48B6-A105-ACFE5D4AFB8F}" presName="thickLine" presStyleLbl="alignNode1" presStyleIdx="0" presStyleCnt="1"/>
      <dgm:spPr/>
    </dgm:pt>
    <dgm:pt modelId="{EE3C2BE8-396C-44D2-93A8-8F20CAFE4E7B}" type="pres">
      <dgm:prSet presAssocID="{0A92C95F-1B2E-48B6-A105-ACFE5D4AFB8F}" presName="horz1" presStyleCnt="0"/>
      <dgm:spPr/>
    </dgm:pt>
    <dgm:pt modelId="{30B1857A-024D-4E6F-91D0-8F853D61E9CE}" type="pres">
      <dgm:prSet presAssocID="{0A92C95F-1B2E-48B6-A105-ACFE5D4AFB8F}" presName="tx1" presStyleLbl="revTx" presStyleIdx="0" presStyleCnt="5" custFlipHor="1" custScaleX="3646"/>
      <dgm:spPr/>
      <dgm:t>
        <a:bodyPr/>
        <a:lstStyle/>
        <a:p>
          <a:endParaRPr lang="pl-PL"/>
        </a:p>
      </dgm:t>
    </dgm:pt>
    <dgm:pt modelId="{4D0C97CF-E85F-4217-A128-AB75F148ADFF}" type="pres">
      <dgm:prSet presAssocID="{0A92C95F-1B2E-48B6-A105-ACFE5D4AFB8F}" presName="vert1" presStyleCnt="0"/>
      <dgm:spPr/>
    </dgm:pt>
    <dgm:pt modelId="{64CBF07A-FE92-46CB-B391-219E5AE69711}" type="pres">
      <dgm:prSet presAssocID="{3811E411-851F-4509-8507-C9E03345F571}" presName="vertSpace2a" presStyleCnt="0"/>
      <dgm:spPr/>
    </dgm:pt>
    <dgm:pt modelId="{DF06FF97-3D53-408D-B079-59749E5A7DC9}" type="pres">
      <dgm:prSet presAssocID="{3811E411-851F-4509-8507-C9E03345F571}" presName="horz2" presStyleCnt="0"/>
      <dgm:spPr/>
    </dgm:pt>
    <dgm:pt modelId="{86AA5E68-BEAE-40C8-8B37-3236EC800663}" type="pres">
      <dgm:prSet presAssocID="{3811E411-851F-4509-8507-C9E03345F571}" presName="horzSpace2" presStyleCnt="0"/>
      <dgm:spPr/>
    </dgm:pt>
    <dgm:pt modelId="{21F723C7-5011-4426-9518-16B66B973EA1}" type="pres">
      <dgm:prSet presAssocID="{3811E411-851F-4509-8507-C9E03345F571}" presName="tx2" presStyleLbl="revTx" presStyleIdx="1" presStyleCnt="5" custScaleX="127389"/>
      <dgm:spPr/>
      <dgm:t>
        <a:bodyPr/>
        <a:lstStyle/>
        <a:p>
          <a:endParaRPr lang="pl-PL"/>
        </a:p>
      </dgm:t>
    </dgm:pt>
    <dgm:pt modelId="{7AEA10C4-7802-491B-8E77-E3288290A8A0}" type="pres">
      <dgm:prSet presAssocID="{3811E411-851F-4509-8507-C9E03345F571}" presName="vert2" presStyleCnt="0"/>
      <dgm:spPr/>
    </dgm:pt>
    <dgm:pt modelId="{89ABAE4D-E9CD-4ED0-91D2-000BA4554D0E}" type="pres">
      <dgm:prSet presAssocID="{3811E411-851F-4509-8507-C9E03345F571}" presName="thinLine2b" presStyleLbl="callout" presStyleIdx="0" presStyleCnt="4" custLinFactY="-200000" custLinFactNeighborX="-514" custLinFactNeighborY="-265895"/>
      <dgm:spPr/>
    </dgm:pt>
    <dgm:pt modelId="{89A75277-7C83-4D76-85FF-72F97EF8DD78}" type="pres">
      <dgm:prSet presAssocID="{3811E411-851F-4509-8507-C9E03345F571}" presName="vertSpace2b" presStyleCnt="0"/>
      <dgm:spPr/>
    </dgm:pt>
    <dgm:pt modelId="{4D8C600D-D5E8-4E99-BE37-DF03F496E851}" type="pres">
      <dgm:prSet presAssocID="{4C9823EA-21E5-4118-9199-8208EB24BCD2}" presName="horz2" presStyleCnt="0"/>
      <dgm:spPr/>
    </dgm:pt>
    <dgm:pt modelId="{57897FF5-DCC0-4732-B930-5AE18D86DBE8}" type="pres">
      <dgm:prSet presAssocID="{4C9823EA-21E5-4118-9199-8208EB24BCD2}" presName="horzSpace2" presStyleCnt="0"/>
      <dgm:spPr/>
    </dgm:pt>
    <dgm:pt modelId="{3EA52852-9EFD-4C63-AFBB-D14E015B233F}" type="pres">
      <dgm:prSet presAssocID="{4C9823EA-21E5-4118-9199-8208EB24BCD2}" presName="tx2" presStyleLbl="revTx" presStyleIdx="2" presStyleCnt="5" custScaleX="130316"/>
      <dgm:spPr/>
      <dgm:t>
        <a:bodyPr/>
        <a:lstStyle/>
        <a:p>
          <a:endParaRPr lang="pl-PL"/>
        </a:p>
      </dgm:t>
    </dgm:pt>
    <dgm:pt modelId="{636CEAB1-AEFE-48E4-96CE-EA790FB45713}" type="pres">
      <dgm:prSet presAssocID="{4C9823EA-21E5-4118-9199-8208EB24BCD2}" presName="vert2" presStyleCnt="0"/>
      <dgm:spPr/>
    </dgm:pt>
    <dgm:pt modelId="{F1AD2C1D-2D6A-4AC6-B244-A50995C0F961}" type="pres">
      <dgm:prSet presAssocID="{4C9823EA-21E5-4118-9199-8208EB24BCD2}" presName="thinLine2b" presStyleLbl="callout" presStyleIdx="1" presStyleCnt="4"/>
      <dgm:spPr/>
    </dgm:pt>
    <dgm:pt modelId="{F32F5644-29FF-4B4D-86BB-6DD2D8921006}" type="pres">
      <dgm:prSet presAssocID="{4C9823EA-21E5-4118-9199-8208EB24BCD2}" presName="vertSpace2b" presStyleCnt="0"/>
      <dgm:spPr/>
    </dgm:pt>
    <dgm:pt modelId="{833CAA8D-8D17-4EBD-AE7F-107595877A74}" type="pres">
      <dgm:prSet presAssocID="{1EAB0D48-7453-4671-876D-70D50C6FE5A9}" presName="horz2" presStyleCnt="0"/>
      <dgm:spPr/>
    </dgm:pt>
    <dgm:pt modelId="{ED923592-B9ED-4708-B316-5BCB4750ED9B}" type="pres">
      <dgm:prSet presAssocID="{1EAB0D48-7453-4671-876D-70D50C6FE5A9}" presName="horzSpace2" presStyleCnt="0"/>
      <dgm:spPr/>
    </dgm:pt>
    <dgm:pt modelId="{13FBC831-8410-403A-B097-253D5A1CF928}" type="pres">
      <dgm:prSet presAssocID="{1EAB0D48-7453-4671-876D-70D50C6FE5A9}" presName="tx2" presStyleLbl="revTx" presStyleIdx="3" presStyleCnt="5" custScaleX="133244"/>
      <dgm:spPr/>
      <dgm:t>
        <a:bodyPr/>
        <a:lstStyle/>
        <a:p>
          <a:endParaRPr lang="pl-PL"/>
        </a:p>
      </dgm:t>
    </dgm:pt>
    <dgm:pt modelId="{6C1BC39A-B88B-42D2-A9AC-9D1D42B972B7}" type="pres">
      <dgm:prSet presAssocID="{1EAB0D48-7453-4671-876D-70D50C6FE5A9}" presName="vert2" presStyleCnt="0"/>
      <dgm:spPr/>
    </dgm:pt>
    <dgm:pt modelId="{270549AA-22E2-4043-AF7D-89F76B3569A5}" type="pres">
      <dgm:prSet presAssocID="{1EAB0D48-7453-4671-876D-70D50C6FE5A9}" presName="thinLine2b" presStyleLbl="callout" presStyleIdx="2" presStyleCnt="4"/>
      <dgm:spPr/>
    </dgm:pt>
    <dgm:pt modelId="{F35CF0AE-97A4-49A7-80F2-A899B30DF89C}" type="pres">
      <dgm:prSet presAssocID="{1EAB0D48-7453-4671-876D-70D50C6FE5A9}" presName="vertSpace2b" presStyleCnt="0"/>
      <dgm:spPr/>
    </dgm:pt>
    <dgm:pt modelId="{A2561E37-9697-4CA6-AD89-B9BCF54A4BB3}" type="pres">
      <dgm:prSet presAssocID="{4ACFC9ED-4A57-498F-A83A-129A87FB5FD2}" presName="horz2" presStyleCnt="0"/>
      <dgm:spPr/>
    </dgm:pt>
    <dgm:pt modelId="{97271A82-B52B-4C4E-9118-9F3C351DCCC4}" type="pres">
      <dgm:prSet presAssocID="{4ACFC9ED-4A57-498F-A83A-129A87FB5FD2}" presName="horzSpace2" presStyleCnt="0"/>
      <dgm:spPr/>
    </dgm:pt>
    <dgm:pt modelId="{31C33B16-20C8-4F6A-8288-24D25C6BAD22}" type="pres">
      <dgm:prSet presAssocID="{4ACFC9ED-4A57-498F-A83A-129A87FB5FD2}" presName="tx2" presStyleLbl="revTx" presStyleIdx="4" presStyleCnt="5" custScaleX="136165"/>
      <dgm:spPr/>
      <dgm:t>
        <a:bodyPr/>
        <a:lstStyle/>
        <a:p>
          <a:endParaRPr lang="pl-PL"/>
        </a:p>
      </dgm:t>
    </dgm:pt>
    <dgm:pt modelId="{E6BDFC47-72A2-45DE-A05B-B2F861BFCFD5}" type="pres">
      <dgm:prSet presAssocID="{4ACFC9ED-4A57-498F-A83A-129A87FB5FD2}" presName="vert2" presStyleCnt="0"/>
      <dgm:spPr/>
    </dgm:pt>
    <dgm:pt modelId="{4F1DA8E7-A41B-4874-ACB5-811E7F590B90}" type="pres">
      <dgm:prSet presAssocID="{4ACFC9ED-4A57-498F-A83A-129A87FB5FD2}" presName="thinLine2b" presStyleLbl="callout" presStyleIdx="3" presStyleCnt="4"/>
      <dgm:spPr/>
    </dgm:pt>
    <dgm:pt modelId="{2DC7D1C2-90D2-46FE-B7EA-D22FE3EC64D1}" type="pres">
      <dgm:prSet presAssocID="{4ACFC9ED-4A57-498F-A83A-129A87FB5FD2}" presName="vertSpace2b" presStyleCnt="0"/>
      <dgm:spPr/>
    </dgm:pt>
  </dgm:ptLst>
  <dgm:cxnLst>
    <dgm:cxn modelId="{46908D0B-11E1-449B-856A-C51EAA86A4F8}" type="presOf" srcId="{1EAB0D48-7453-4671-876D-70D50C6FE5A9}" destId="{13FBC831-8410-403A-B097-253D5A1CF928}" srcOrd="0" destOrd="0" presId="urn:microsoft.com/office/officeart/2008/layout/LinedList"/>
    <dgm:cxn modelId="{F7B3AF9D-CF73-491B-804B-5875D58892E8}" type="presOf" srcId="{0A92C95F-1B2E-48B6-A105-ACFE5D4AFB8F}" destId="{30B1857A-024D-4E6F-91D0-8F853D61E9CE}" srcOrd="0" destOrd="0" presId="urn:microsoft.com/office/officeart/2008/layout/LinedList"/>
    <dgm:cxn modelId="{0FA41C5B-2EA4-44B5-A445-ED39835519FF}" srcId="{0A92C95F-1B2E-48B6-A105-ACFE5D4AFB8F}" destId="{3811E411-851F-4509-8507-C9E03345F571}" srcOrd="0" destOrd="0" parTransId="{847B18F0-E94F-4336-B524-8AA25D034FF9}" sibTransId="{64610B85-2292-41B6-914F-0B54A0971420}"/>
    <dgm:cxn modelId="{2AF3F85E-77A4-414E-96CC-D056CDCB7A49}" srcId="{F7FC9E11-0162-45C5-8AAA-0CED2DF37CD7}" destId="{0A92C95F-1B2E-48B6-A105-ACFE5D4AFB8F}" srcOrd="0" destOrd="0" parTransId="{65F1E175-AE3E-4A72-B7CB-693F48F86FE8}" sibTransId="{268670B7-E5A2-4E60-A7BC-A8232B2BA9B7}"/>
    <dgm:cxn modelId="{7F0AC05D-3F38-42BC-A078-E619834B0871}" type="presOf" srcId="{4C9823EA-21E5-4118-9199-8208EB24BCD2}" destId="{3EA52852-9EFD-4C63-AFBB-D14E015B233F}" srcOrd="0" destOrd="0" presId="urn:microsoft.com/office/officeart/2008/layout/LinedList"/>
    <dgm:cxn modelId="{3CA65BEC-702F-40A5-8BED-C7FE02F7C178}" type="presOf" srcId="{3811E411-851F-4509-8507-C9E03345F571}" destId="{21F723C7-5011-4426-9518-16B66B973EA1}" srcOrd="0" destOrd="0" presId="urn:microsoft.com/office/officeart/2008/layout/LinedList"/>
    <dgm:cxn modelId="{01951D60-1ACC-403A-82D1-D2DDAD204C94}" type="presOf" srcId="{F7FC9E11-0162-45C5-8AAA-0CED2DF37CD7}" destId="{F89B5BB3-06FC-42C6-A144-04F43B6C4E26}" srcOrd="0" destOrd="0" presId="urn:microsoft.com/office/officeart/2008/layout/LinedList"/>
    <dgm:cxn modelId="{66F67C14-A48B-404A-A98E-7E29005FF516}" srcId="{0A92C95F-1B2E-48B6-A105-ACFE5D4AFB8F}" destId="{1EAB0D48-7453-4671-876D-70D50C6FE5A9}" srcOrd="2" destOrd="0" parTransId="{5FE37CB8-926B-46F3-B903-846CED30E6F9}" sibTransId="{3A2FD490-FDCB-42F8-A748-9688EA19DE7B}"/>
    <dgm:cxn modelId="{37073B29-4A90-41B0-868F-3C97007F7869}" srcId="{0A92C95F-1B2E-48B6-A105-ACFE5D4AFB8F}" destId="{4C9823EA-21E5-4118-9199-8208EB24BCD2}" srcOrd="1" destOrd="0" parTransId="{21E59B1C-B885-4DEA-8B3E-282B1403CDDF}" sibTransId="{B48629F7-E49C-446F-A23C-7BE818B64FE5}"/>
    <dgm:cxn modelId="{BA34B2FA-3E52-4DD9-A45C-24D5B254B4AE}" type="presOf" srcId="{4ACFC9ED-4A57-498F-A83A-129A87FB5FD2}" destId="{31C33B16-20C8-4F6A-8288-24D25C6BAD22}" srcOrd="0" destOrd="0" presId="urn:microsoft.com/office/officeart/2008/layout/LinedList"/>
    <dgm:cxn modelId="{8D96A045-5886-41CD-A8EB-4D80931FAE4D}" srcId="{0A92C95F-1B2E-48B6-A105-ACFE5D4AFB8F}" destId="{4ACFC9ED-4A57-498F-A83A-129A87FB5FD2}" srcOrd="3" destOrd="0" parTransId="{DAF0F451-E431-4F6B-9EA8-615C2D82930C}" sibTransId="{57DDBC0A-9461-46E6-A0D0-E909FD832CBC}"/>
    <dgm:cxn modelId="{91E10129-4443-4317-AACA-6663D9927334}" type="presParOf" srcId="{F89B5BB3-06FC-42C6-A144-04F43B6C4E26}" destId="{389453C4-F788-4338-92C1-2A11B9B5DFEE}" srcOrd="0" destOrd="0" presId="urn:microsoft.com/office/officeart/2008/layout/LinedList"/>
    <dgm:cxn modelId="{164A3012-3090-410D-ADD2-2124C156D319}" type="presParOf" srcId="{F89B5BB3-06FC-42C6-A144-04F43B6C4E26}" destId="{EE3C2BE8-396C-44D2-93A8-8F20CAFE4E7B}" srcOrd="1" destOrd="0" presId="urn:microsoft.com/office/officeart/2008/layout/LinedList"/>
    <dgm:cxn modelId="{DE5125B0-10A1-4083-B3F3-0649F0CE7869}" type="presParOf" srcId="{EE3C2BE8-396C-44D2-93A8-8F20CAFE4E7B}" destId="{30B1857A-024D-4E6F-91D0-8F853D61E9CE}" srcOrd="0" destOrd="0" presId="urn:microsoft.com/office/officeart/2008/layout/LinedList"/>
    <dgm:cxn modelId="{CF34A26B-3C2B-46BA-B6B7-7108BD35508C}" type="presParOf" srcId="{EE3C2BE8-396C-44D2-93A8-8F20CAFE4E7B}" destId="{4D0C97CF-E85F-4217-A128-AB75F148ADFF}" srcOrd="1" destOrd="0" presId="urn:microsoft.com/office/officeart/2008/layout/LinedList"/>
    <dgm:cxn modelId="{C9F10041-0BE4-48C6-B426-1D399D7AA156}" type="presParOf" srcId="{4D0C97CF-E85F-4217-A128-AB75F148ADFF}" destId="{64CBF07A-FE92-46CB-B391-219E5AE69711}" srcOrd="0" destOrd="0" presId="urn:microsoft.com/office/officeart/2008/layout/LinedList"/>
    <dgm:cxn modelId="{4BB7FB68-B15F-497D-9839-6699A67DBDFA}" type="presParOf" srcId="{4D0C97CF-E85F-4217-A128-AB75F148ADFF}" destId="{DF06FF97-3D53-408D-B079-59749E5A7DC9}" srcOrd="1" destOrd="0" presId="urn:microsoft.com/office/officeart/2008/layout/LinedList"/>
    <dgm:cxn modelId="{B3CD5602-07FA-4E71-92C8-DC202A5ADFC2}" type="presParOf" srcId="{DF06FF97-3D53-408D-B079-59749E5A7DC9}" destId="{86AA5E68-BEAE-40C8-8B37-3236EC800663}" srcOrd="0" destOrd="0" presId="urn:microsoft.com/office/officeart/2008/layout/LinedList"/>
    <dgm:cxn modelId="{42E39B37-8914-499F-A08B-D14F3AC86719}" type="presParOf" srcId="{DF06FF97-3D53-408D-B079-59749E5A7DC9}" destId="{21F723C7-5011-4426-9518-16B66B973EA1}" srcOrd="1" destOrd="0" presId="urn:microsoft.com/office/officeart/2008/layout/LinedList"/>
    <dgm:cxn modelId="{4574BA59-B92B-415D-8448-554A78D6D1B2}" type="presParOf" srcId="{DF06FF97-3D53-408D-B079-59749E5A7DC9}" destId="{7AEA10C4-7802-491B-8E77-E3288290A8A0}" srcOrd="2" destOrd="0" presId="urn:microsoft.com/office/officeart/2008/layout/LinedList"/>
    <dgm:cxn modelId="{D16DBB39-9632-4F49-B756-C72D6E568FDC}" type="presParOf" srcId="{4D0C97CF-E85F-4217-A128-AB75F148ADFF}" destId="{89ABAE4D-E9CD-4ED0-91D2-000BA4554D0E}" srcOrd="2" destOrd="0" presId="urn:microsoft.com/office/officeart/2008/layout/LinedList"/>
    <dgm:cxn modelId="{1995A0EB-41D3-4129-B8A9-4A744B9D212A}" type="presParOf" srcId="{4D0C97CF-E85F-4217-A128-AB75F148ADFF}" destId="{89A75277-7C83-4D76-85FF-72F97EF8DD78}" srcOrd="3" destOrd="0" presId="urn:microsoft.com/office/officeart/2008/layout/LinedList"/>
    <dgm:cxn modelId="{242CBA12-AAC8-4CFA-8276-B7250ED432A4}" type="presParOf" srcId="{4D0C97CF-E85F-4217-A128-AB75F148ADFF}" destId="{4D8C600D-D5E8-4E99-BE37-DF03F496E851}" srcOrd="4" destOrd="0" presId="urn:microsoft.com/office/officeart/2008/layout/LinedList"/>
    <dgm:cxn modelId="{4B9DAFA2-18E6-4F86-9BE4-F8EF19393069}" type="presParOf" srcId="{4D8C600D-D5E8-4E99-BE37-DF03F496E851}" destId="{57897FF5-DCC0-4732-B930-5AE18D86DBE8}" srcOrd="0" destOrd="0" presId="urn:microsoft.com/office/officeart/2008/layout/LinedList"/>
    <dgm:cxn modelId="{C73C3C65-EC29-48A8-8F2A-36EACEFDA067}" type="presParOf" srcId="{4D8C600D-D5E8-4E99-BE37-DF03F496E851}" destId="{3EA52852-9EFD-4C63-AFBB-D14E015B233F}" srcOrd="1" destOrd="0" presId="urn:microsoft.com/office/officeart/2008/layout/LinedList"/>
    <dgm:cxn modelId="{51DDEDE5-3622-42E4-8150-17B03CA9F2F9}" type="presParOf" srcId="{4D8C600D-D5E8-4E99-BE37-DF03F496E851}" destId="{636CEAB1-AEFE-48E4-96CE-EA790FB45713}" srcOrd="2" destOrd="0" presId="urn:microsoft.com/office/officeart/2008/layout/LinedList"/>
    <dgm:cxn modelId="{F311B715-DB38-4E4D-A7D0-E75C2FBF4AFD}" type="presParOf" srcId="{4D0C97CF-E85F-4217-A128-AB75F148ADFF}" destId="{F1AD2C1D-2D6A-4AC6-B244-A50995C0F961}" srcOrd="5" destOrd="0" presId="urn:microsoft.com/office/officeart/2008/layout/LinedList"/>
    <dgm:cxn modelId="{FFC624D2-7254-4ECB-B22F-D0067234BA8B}" type="presParOf" srcId="{4D0C97CF-E85F-4217-A128-AB75F148ADFF}" destId="{F32F5644-29FF-4B4D-86BB-6DD2D8921006}" srcOrd="6" destOrd="0" presId="urn:microsoft.com/office/officeart/2008/layout/LinedList"/>
    <dgm:cxn modelId="{88DB87AD-3D9A-430F-990B-1CEB434E50BB}" type="presParOf" srcId="{4D0C97CF-E85F-4217-A128-AB75F148ADFF}" destId="{833CAA8D-8D17-4EBD-AE7F-107595877A74}" srcOrd="7" destOrd="0" presId="urn:microsoft.com/office/officeart/2008/layout/LinedList"/>
    <dgm:cxn modelId="{244A7CCD-4949-427D-A10F-6849A77518E1}" type="presParOf" srcId="{833CAA8D-8D17-4EBD-AE7F-107595877A74}" destId="{ED923592-B9ED-4708-B316-5BCB4750ED9B}" srcOrd="0" destOrd="0" presId="urn:microsoft.com/office/officeart/2008/layout/LinedList"/>
    <dgm:cxn modelId="{2920C6D7-43B3-4B9F-A683-17051B76745C}" type="presParOf" srcId="{833CAA8D-8D17-4EBD-AE7F-107595877A74}" destId="{13FBC831-8410-403A-B097-253D5A1CF928}" srcOrd="1" destOrd="0" presId="urn:microsoft.com/office/officeart/2008/layout/LinedList"/>
    <dgm:cxn modelId="{4ACD22CB-FBC4-4A3E-8FAF-436BADFDC56B}" type="presParOf" srcId="{833CAA8D-8D17-4EBD-AE7F-107595877A74}" destId="{6C1BC39A-B88B-42D2-A9AC-9D1D42B972B7}" srcOrd="2" destOrd="0" presId="urn:microsoft.com/office/officeart/2008/layout/LinedList"/>
    <dgm:cxn modelId="{C2755470-6621-4A56-8F58-1FDEBC2FA11F}" type="presParOf" srcId="{4D0C97CF-E85F-4217-A128-AB75F148ADFF}" destId="{270549AA-22E2-4043-AF7D-89F76B3569A5}" srcOrd="8" destOrd="0" presId="urn:microsoft.com/office/officeart/2008/layout/LinedList"/>
    <dgm:cxn modelId="{753C8DD3-DC2E-4E1C-A79D-F4BC1B8A5EF2}" type="presParOf" srcId="{4D0C97CF-E85F-4217-A128-AB75F148ADFF}" destId="{F35CF0AE-97A4-49A7-80F2-A899B30DF89C}" srcOrd="9" destOrd="0" presId="urn:microsoft.com/office/officeart/2008/layout/LinedList"/>
    <dgm:cxn modelId="{31E19D12-B584-40CD-A8EA-3E1742934E1F}" type="presParOf" srcId="{4D0C97CF-E85F-4217-A128-AB75F148ADFF}" destId="{A2561E37-9697-4CA6-AD89-B9BCF54A4BB3}" srcOrd="10" destOrd="0" presId="urn:microsoft.com/office/officeart/2008/layout/LinedList"/>
    <dgm:cxn modelId="{422A7D43-A417-4BE6-95B7-52EABB26EFB1}" type="presParOf" srcId="{A2561E37-9697-4CA6-AD89-B9BCF54A4BB3}" destId="{97271A82-B52B-4C4E-9118-9F3C351DCCC4}" srcOrd="0" destOrd="0" presId="urn:microsoft.com/office/officeart/2008/layout/LinedList"/>
    <dgm:cxn modelId="{E10CF7FA-44D9-4E98-A5EF-E41657934F25}" type="presParOf" srcId="{A2561E37-9697-4CA6-AD89-B9BCF54A4BB3}" destId="{31C33B16-20C8-4F6A-8288-24D25C6BAD22}" srcOrd="1" destOrd="0" presId="urn:microsoft.com/office/officeart/2008/layout/LinedList"/>
    <dgm:cxn modelId="{6370650B-C1F7-45C1-B556-621A2945073B}" type="presParOf" srcId="{A2561E37-9697-4CA6-AD89-B9BCF54A4BB3}" destId="{E6BDFC47-72A2-45DE-A05B-B2F861BFCFD5}" srcOrd="2" destOrd="0" presId="urn:microsoft.com/office/officeart/2008/layout/LinedList"/>
    <dgm:cxn modelId="{E8D6CBB4-5660-4C9D-9679-948121D7E857}" type="presParOf" srcId="{4D0C97CF-E85F-4217-A128-AB75F148ADFF}" destId="{4F1DA8E7-A41B-4874-ACB5-811E7F590B90}" srcOrd="11" destOrd="0" presId="urn:microsoft.com/office/officeart/2008/layout/LinedList"/>
    <dgm:cxn modelId="{605E0F60-E21E-4264-AAB4-2B25CE811280}" type="presParOf" srcId="{4D0C97CF-E85F-4217-A128-AB75F148ADFF}" destId="{2DC7D1C2-90D2-46FE-B7EA-D22FE3EC64D1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98901C-62B8-4EC9-A0CD-5B35470B02DA}">
      <dsp:nvSpPr>
        <dsp:cNvPr id="0" name=""/>
        <dsp:cNvSpPr/>
      </dsp:nvSpPr>
      <dsp:spPr>
        <a:xfrm>
          <a:off x="0" y="2520"/>
          <a:ext cx="62817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09C617-C73A-4437-B199-C1BC05B55EE7}">
      <dsp:nvSpPr>
        <dsp:cNvPr id="0" name=""/>
        <dsp:cNvSpPr/>
      </dsp:nvSpPr>
      <dsp:spPr>
        <a:xfrm>
          <a:off x="0" y="2520"/>
          <a:ext cx="42771" cy="51575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00" kern="1200" dirty="0" smtClean="0"/>
            <a:t>.</a:t>
          </a:r>
          <a:endParaRPr lang="pl-PL" sz="500" kern="1200" dirty="0"/>
        </a:p>
      </dsp:txBody>
      <dsp:txXfrm>
        <a:off x="0" y="2520"/>
        <a:ext cx="42771" cy="5157508"/>
      </dsp:txXfrm>
    </dsp:sp>
    <dsp:sp modelId="{156F8CC0-B028-46B2-AFFB-0851C7671F15}">
      <dsp:nvSpPr>
        <dsp:cNvPr id="0" name=""/>
        <dsp:cNvSpPr/>
      </dsp:nvSpPr>
      <dsp:spPr>
        <a:xfrm>
          <a:off x="130924" y="83106"/>
          <a:ext cx="6011914" cy="16117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latin typeface="+mj-lt"/>
            </a:rPr>
            <a:t>przygotowanie osoby do podjęcia pracy na danym stanowisku</a:t>
          </a:r>
          <a:endParaRPr lang="pl-PL" sz="2400" kern="1200" dirty="0">
            <a:latin typeface="+mj-lt"/>
          </a:endParaRPr>
        </a:p>
      </dsp:txBody>
      <dsp:txXfrm>
        <a:off x="130924" y="83106"/>
        <a:ext cx="6011914" cy="1611721"/>
      </dsp:txXfrm>
    </dsp:sp>
    <dsp:sp modelId="{B102098E-C51D-4DB4-8AD5-5D62396C28E6}">
      <dsp:nvSpPr>
        <dsp:cNvPr id="0" name=""/>
        <dsp:cNvSpPr/>
      </dsp:nvSpPr>
      <dsp:spPr>
        <a:xfrm>
          <a:off x="42771" y="1694828"/>
          <a:ext cx="47014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E119C1-4B4C-498F-87FB-DB6E4BE33260}">
      <dsp:nvSpPr>
        <dsp:cNvPr id="0" name=""/>
        <dsp:cNvSpPr/>
      </dsp:nvSpPr>
      <dsp:spPr>
        <a:xfrm>
          <a:off x="130924" y="1775414"/>
          <a:ext cx="5876881" cy="16117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latin typeface="+mj-lt"/>
            </a:rPr>
            <a:t>możliwość sprawdzenia kompetencji osoby jako potencjalnego kandydata do pracy </a:t>
          </a:r>
          <a:endParaRPr lang="pl-PL" sz="2400" kern="1200" dirty="0">
            <a:latin typeface="+mj-lt"/>
          </a:endParaRPr>
        </a:p>
      </dsp:txBody>
      <dsp:txXfrm>
        <a:off x="130924" y="1775414"/>
        <a:ext cx="5876881" cy="1611721"/>
      </dsp:txXfrm>
    </dsp:sp>
    <dsp:sp modelId="{AF4A8422-B0A5-4134-96DC-FAD0F53FDF2E}">
      <dsp:nvSpPr>
        <dsp:cNvPr id="0" name=""/>
        <dsp:cNvSpPr/>
      </dsp:nvSpPr>
      <dsp:spPr>
        <a:xfrm>
          <a:off x="42771" y="3387135"/>
          <a:ext cx="47014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4D61DD-B9FE-487C-9E6D-7DF599301B9F}">
      <dsp:nvSpPr>
        <dsp:cNvPr id="0" name=""/>
        <dsp:cNvSpPr/>
      </dsp:nvSpPr>
      <dsp:spPr>
        <a:xfrm>
          <a:off x="130924" y="3467721"/>
          <a:ext cx="6146992" cy="16117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latin typeface="+mj-lt"/>
            </a:rPr>
            <a:t>korzystanie z efektów pracy stażysty bez obciążenia finansowego</a:t>
          </a:r>
          <a:endParaRPr lang="pl-PL" sz="2400" kern="1200" dirty="0">
            <a:latin typeface="+mj-lt"/>
          </a:endParaRPr>
        </a:p>
      </dsp:txBody>
      <dsp:txXfrm>
        <a:off x="130924" y="3467721"/>
        <a:ext cx="6146992" cy="1611721"/>
      </dsp:txXfrm>
    </dsp:sp>
    <dsp:sp modelId="{69B719E5-50AA-418B-B228-A845CA6BE722}">
      <dsp:nvSpPr>
        <dsp:cNvPr id="0" name=""/>
        <dsp:cNvSpPr/>
      </dsp:nvSpPr>
      <dsp:spPr>
        <a:xfrm>
          <a:off x="25000" y="5088321"/>
          <a:ext cx="47014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F2086D-7841-4106-A9F3-8F973FD91BA6}">
      <dsp:nvSpPr>
        <dsp:cNvPr id="0" name=""/>
        <dsp:cNvSpPr/>
      </dsp:nvSpPr>
      <dsp:spPr>
        <a:xfrm>
          <a:off x="0" y="0"/>
          <a:ext cx="626959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D99B75-7D2A-495C-B95F-E026941E5D83}">
      <dsp:nvSpPr>
        <dsp:cNvPr id="0" name=""/>
        <dsp:cNvSpPr/>
      </dsp:nvSpPr>
      <dsp:spPr>
        <a:xfrm>
          <a:off x="0" y="0"/>
          <a:ext cx="6269590" cy="2448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>
              <a:latin typeface="+mj-lt"/>
            </a:rPr>
            <a:t>w wysokości </a:t>
          </a:r>
          <a:r>
            <a:rPr lang="pl-PL" sz="2100" b="1" kern="1200" dirty="0" smtClean="0">
              <a:latin typeface="+mj-lt"/>
            </a:rPr>
            <a:t>uprzednio uzgodnionej</a:t>
          </a:r>
          <a:r>
            <a:rPr lang="pl-PL" sz="2100" kern="1200" dirty="0" smtClean="0">
              <a:latin typeface="+mj-lt"/>
            </a:rPr>
            <a:t>, </a:t>
          </a:r>
          <a:r>
            <a:rPr lang="pl-PL" sz="2100" b="1" kern="1200" dirty="0" smtClean="0">
              <a:latin typeface="+mj-lt"/>
            </a:rPr>
            <a:t>nieprzekraczającej</a:t>
          </a:r>
          <a:r>
            <a:rPr lang="pl-PL" sz="2100" kern="1200" dirty="0" smtClean="0">
              <a:latin typeface="+mj-lt"/>
            </a:rPr>
            <a:t> jednak kwoty ustalonej jako iloczyn liczby zatrudnionych w miesiącu w przeliczeniu na pełny wymiar czasu pracy oraz </a:t>
          </a:r>
          <a:r>
            <a:rPr lang="pl-PL" sz="2100" b="1" kern="1200" dirty="0" smtClean="0">
              <a:latin typeface="+mj-lt"/>
            </a:rPr>
            <a:t>kwoty zasiłku </a:t>
          </a:r>
          <a:r>
            <a:rPr lang="pl-PL" sz="2100" kern="1200" dirty="0" smtClean="0">
              <a:latin typeface="+mj-lt"/>
            </a:rPr>
            <a:t>określonej w art. 72 ust. 1 pkt 1, obowiązującej w ostatnim dniu zatrudnienia każdego rozliczanego miesiąca i składek na ubezpieczenia społeczne od refundowanego wynagrodzenia</a:t>
          </a:r>
          <a:endParaRPr lang="pl-PL" sz="2100" kern="1200" dirty="0">
            <a:latin typeface="+mj-lt"/>
          </a:endParaRPr>
        </a:p>
      </dsp:txBody>
      <dsp:txXfrm>
        <a:off x="0" y="0"/>
        <a:ext cx="6269590" cy="2448138"/>
      </dsp:txXfrm>
    </dsp:sp>
    <dsp:sp modelId="{9CB0A23C-8117-497F-BD5A-F215DF6DCD43}">
      <dsp:nvSpPr>
        <dsp:cNvPr id="0" name=""/>
        <dsp:cNvSpPr/>
      </dsp:nvSpPr>
      <dsp:spPr>
        <a:xfrm>
          <a:off x="0" y="2448138"/>
          <a:ext cx="626959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7F260F-8B9F-4D31-91FB-694EB1BBC7E3}">
      <dsp:nvSpPr>
        <dsp:cNvPr id="0" name=""/>
        <dsp:cNvSpPr/>
      </dsp:nvSpPr>
      <dsp:spPr>
        <a:xfrm>
          <a:off x="0" y="2448138"/>
          <a:ext cx="6269590" cy="2448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>
              <a:latin typeface="+mj-lt"/>
            </a:rPr>
            <a:t>w wysokości </a:t>
          </a:r>
          <a:r>
            <a:rPr lang="pl-PL" sz="2100" b="1" kern="1200" dirty="0" smtClean="0">
              <a:latin typeface="+mj-lt"/>
            </a:rPr>
            <a:t>uprzednio uzgodnionej, nieprzekraczającej </a:t>
          </a:r>
          <a:r>
            <a:rPr lang="pl-PL" sz="2100" kern="1200" dirty="0" smtClean="0">
              <a:latin typeface="+mj-lt"/>
            </a:rPr>
            <a:t>jednak </a:t>
          </a:r>
          <a:r>
            <a:rPr lang="pl-PL" sz="2100" b="1" kern="1200" dirty="0" smtClean="0">
              <a:latin typeface="+mj-lt"/>
            </a:rPr>
            <a:t>minimalnego wynagrodzenia za pracę </a:t>
          </a:r>
          <a:r>
            <a:rPr lang="pl-PL" sz="2100" kern="1200" dirty="0" smtClean="0">
              <a:latin typeface="+mj-lt"/>
            </a:rPr>
            <a:t>i składek na ubezpieczenia społeczne od refundowanego wynagrodzenia za każdego bezrobotnego, jeżeli refundacja obejmuje koszty poniesione </a:t>
          </a:r>
          <a:r>
            <a:rPr lang="pl-PL" sz="2100" b="1" kern="1200" dirty="0" smtClean="0">
              <a:latin typeface="+mj-lt"/>
            </a:rPr>
            <a:t>za co drugi miesiąc ich zatrudnienia</a:t>
          </a:r>
          <a:endParaRPr lang="pl-PL" sz="2100" kern="1200" dirty="0">
            <a:latin typeface="+mj-lt"/>
          </a:endParaRPr>
        </a:p>
      </dsp:txBody>
      <dsp:txXfrm>
        <a:off x="0" y="2448138"/>
        <a:ext cx="6269590" cy="244813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F34B86-80A7-4E37-9F3C-5622810C08E6}">
      <dsp:nvSpPr>
        <dsp:cNvPr id="0" name=""/>
        <dsp:cNvSpPr/>
      </dsp:nvSpPr>
      <dsp:spPr>
        <a:xfrm rot="5400000">
          <a:off x="-281102" y="285492"/>
          <a:ext cx="1874016" cy="131181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latin typeface="+mj-lt"/>
            </a:rPr>
            <a:t>wniosek</a:t>
          </a:r>
          <a:endParaRPr lang="pl-PL" sz="2400" kern="1200" dirty="0">
            <a:latin typeface="+mj-lt"/>
          </a:endParaRPr>
        </a:p>
      </dsp:txBody>
      <dsp:txXfrm rot="-5400000">
        <a:off x="1" y="660296"/>
        <a:ext cx="1311811" cy="562205"/>
      </dsp:txXfrm>
    </dsp:sp>
    <dsp:sp modelId="{1AE01811-E402-412D-B06E-F0D9EC835D6B}">
      <dsp:nvSpPr>
        <dsp:cNvPr id="0" name=""/>
        <dsp:cNvSpPr/>
      </dsp:nvSpPr>
      <dsp:spPr>
        <a:xfrm rot="5400000">
          <a:off x="3187719" y="-1871518"/>
          <a:ext cx="1218110" cy="49699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500" kern="1200" dirty="0" smtClean="0">
              <a:latin typeface="+mj-lt"/>
            </a:rPr>
            <a:t>złożyć wniosek</a:t>
          </a:r>
          <a:endParaRPr lang="pl-PL" sz="2500" kern="1200" dirty="0">
            <a:latin typeface="+mj-lt"/>
          </a:endParaRPr>
        </a:p>
      </dsp:txBody>
      <dsp:txXfrm rot="-5400000">
        <a:off x="1311812" y="63852"/>
        <a:ext cx="4910463" cy="1099184"/>
      </dsp:txXfrm>
    </dsp:sp>
    <dsp:sp modelId="{06FC434B-F97A-412C-8A44-0ED596F9D583}">
      <dsp:nvSpPr>
        <dsp:cNvPr id="0" name=""/>
        <dsp:cNvSpPr/>
      </dsp:nvSpPr>
      <dsp:spPr>
        <a:xfrm rot="5400000">
          <a:off x="-281102" y="1968231"/>
          <a:ext cx="1874016" cy="131181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800" kern="1200" dirty="0" smtClean="0"/>
            <a:t>.</a:t>
          </a:r>
          <a:endParaRPr lang="pl-PL" sz="3800" kern="1200" dirty="0"/>
        </a:p>
      </dsp:txBody>
      <dsp:txXfrm rot="-5400000">
        <a:off x="1" y="2343035"/>
        <a:ext cx="1311811" cy="562205"/>
      </dsp:txXfrm>
    </dsp:sp>
    <dsp:sp modelId="{9E92AAB1-3DD2-45BF-9A60-0411DAEB110F}">
      <dsp:nvSpPr>
        <dsp:cNvPr id="0" name=""/>
        <dsp:cNvSpPr/>
      </dsp:nvSpPr>
      <dsp:spPr>
        <a:xfrm rot="5400000">
          <a:off x="3187719" y="-188778"/>
          <a:ext cx="1218110" cy="49699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500" kern="1200" dirty="0" smtClean="0">
              <a:latin typeface="+mj-lt"/>
            </a:rPr>
            <a:t>we wniosku określić zawód oraz niezbędne i pożądane kwalifikacje</a:t>
          </a:r>
          <a:r>
            <a:rPr lang="pl-PL" sz="2500" kern="1200" dirty="0" smtClean="0"/>
            <a:t> </a:t>
          </a:r>
          <a:endParaRPr lang="pl-PL" sz="2500" kern="1200" dirty="0"/>
        </a:p>
      </dsp:txBody>
      <dsp:txXfrm rot="-5400000">
        <a:off x="1311812" y="1746592"/>
        <a:ext cx="4910463" cy="1099184"/>
      </dsp:txXfrm>
    </dsp:sp>
    <dsp:sp modelId="{386D4C54-E575-4E13-8D09-FC95F9659B28}">
      <dsp:nvSpPr>
        <dsp:cNvPr id="0" name=""/>
        <dsp:cNvSpPr/>
      </dsp:nvSpPr>
      <dsp:spPr>
        <a:xfrm rot="5400000">
          <a:off x="-281102" y="3650971"/>
          <a:ext cx="1874016" cy="131181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800" kern="1200" dirty="0" smtClean="0"/>
            <a:t>.</a:t>
          </a:r>
          <a:endParaRPr lang="pl-PL" sz="3800" kern="1200" dirty="0"/>
        </a:p>
      </dsp:txBody>
      <dsp:txXfrm rot="-5400000">
        <a:off x="1" y="4025775"/>
        <a:ext cx="1311811" cy="562205"/>
      </dsp:txXfrm>
    </dsp:sp>
    <dsp:sp modelId="{8DEDACFE-D765-4370-87A6-9892736028E1}">
      <dsp:nvSpPr>
        <dsp:cNvPr id="0" name=""/>
        <dsp:cNvSpPr/>
      </dsp:nvSpPr>
      <dsp:spPr>
        <a:xfrm rot="5400000">
          <a:off x="3187719" y="1518128"/>
          <a:ext cx="1218110" cy="49699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2400" kern="1200" dirty="0">
            <a:latin typeface="+mj-lt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400" kern="1200" dirty="0" smtClean="0">
              <a:latin typeface="+mj-lt"/>
            </a:rPr>
            <a:t>rekrutacja kandydatów przez Urząd Pracy spośród zarejestrowanych osób bezrobotnych</a:t>
          </a:r>
          <a:endParaRPr lang="pl-PL" sz="2400" kern="1200" dirty="0">
            <a:latin typeface="+mj-lt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2400" kern="1200" dirty="0" smtClean="0"/>
        </a:p>
      </dsp:txBody>
      <dsp:txXfrm rot="-5400000">
        <a:off x="1311812" y="3453499"/>
        <a:ext cx="4910463" cy="109918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3474B1-8FA8-494C-9C53-D44FCF63A457}">
      <dsp:nvSpPr>
        <dsp:cNvPr id="0" name=""/>
        <dsp:cNvSpPr/>
      </dsp:nvSpPr>
      <dsp:spPr>
        <a:xfrm>
          <a:off x="0" y="2819"/>
          <a:ext cx="73163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95798F-3D8F-4B93-9540-DAB7E4F7E509}">
      <dsp:nvSpPr>
        <dsp:cNvPr id="0" name=""/>
        <dsp:cNvSpPr/>
      </dsp:nvSpPr>
      <dsp:spPr>
        <a:xfrm flipH="1">
          <a:off x="0" y="2819"/>
          <a:ext cx="48401" cy="57694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00" kern="1200" dirty="0" smtClean="0"/>
            <a:t>.</a:t>
          </a:r>
          <a:endParaRPr lang="pl-PL" sz="500" kern="1200" dirty="0"/>
        </a:p>
      </dsp:txBody>
      <dsp:txXfrm>
        <a:off x="0" y="2819"/>
        <a:ext cx="48401" cy="5769438"/>
      </dsp:txXfrm>
    </dsp:sp>
    <dsp:sp modelId="{85E2D022-CD9D-4D0C-8622-946C7640C534}">
      <dsp:nvSpPr>
        <dsp:cNvPr id="0" name=""/>
        <dsp:cNvSpPr/>
      </dsp:nvSpPr>
      <dsp:spPr>
        <a:xfrm>
          <a:off x="147964" y="96115"/>
          <a:ext cx="7161986" cy="23768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+mj-lt"/>
            </a:rPr>
            <a:t>W przypadku rozwiązania umowy o pracę przez skierowaną osobę bezrobotną, rozwiązania z nim umowy o pracę na podstawie art. 52 ustawy z dnia 26 czerwca 1974 r. - Kodeks pracy lub wygaśnięcia stosunku pracy skierowanej osoby bezrobotnej w trakcie okresu objętego refundacją albo przed upływem okresu 3 lub 6 miesięcy po zakończeniu refundacji, Urząd Pracy </a:t>
          </a:r>
          <a:r>
            <a:rPr lang="pl-PL" sz="2000" b="1" kern="1200" dirty="0" smtClean="0">
              <a:latin typeface="+mj-lt"/>
            </a:rPr>
            <a:t>kieruje na zwolnione stanowisko pracy inną osobę bezrobotną.</a:t>
          </a:r>
          <a:endParaRPr lang="pl-PL" sz="2000" b="1" kern="1200" dirty="0">
            <a:latin typeface="+mj-lt"/>
          </a:endParaRPr>
        </a:p>
      </dsp:txBody>
      <dsp:txXfrm>
        <a:off x="147964" y="96115"/>
        <a:ext cx="7161986" cy="2376807"/>
      </dsp:txXfrm>
    </dsp:sp>
    <dsp:sp modelId="{37F53737-7AA2-44F3-9329-CA5536FD1446}">
      <dsp:nvSpPr>
        <dsp:cNvPr id="0" name=""/>
        <dsp:cNvSpPr/>
      </dsp:nvSpPr>
      <dsp:spPr>
        <a:xfrm flipV="1">
          <a:off x="279866" y="2209684"/>
          <a:ext cx="6790082" cy="4572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A5939F-FA6A-48C1-AD80-C8A668E0930F}">
      <dsp:nvSpPr>
        <dsp:cNvPr id="0" name=""/>
        <dsp:cNvSpPr/>
      </dsp:nvSpPr>
      <dsp:spPr>
        <a:xfrm>
          <a:off x="157864" y="2606864"/>
          <a:ext cx="7068510" cy="30127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+mj-lt"/>
            </a:rPr>
            <a:t>W przypadku </a:t>
          </a:r>
          <a:r>
            <a:rPr lang="pl-PL" sz="2000" b="1" kern="1200" dirty="0" smtClean="0">
              <a:latin typeface="+mj-lt"/>
            </a:rPr>
            <a:t>odmowy przyjęcia skierowanej osoby bezrobotnej </a:t>
          </a:r>
          <a:r>
            <a:rPr lang="pl-PL" sz="2000" kern="1200" dirty="0" smtClean="0">
              <a:latin typeface="+mj-lt"/>
            </a:rPr>
            <a:t>na zwolnione stanowisko pracy lub naruszenie innych warunków umowy powoduje </a:t>
          </a:r>
          <a:r>
            <a:rPr lang="pl-PL" sz="2000" b="1" kern="1200" dirty="0" smtClean="0">
              <a:latin typeface="+mj-lt"/>
            </a:rPr>
            <a:t>zwrot przez Pracodawcę uzyskanej pomocy </a:t>
          </a:r>
          <a:r>
            <a:rPr lang="pl-PL" sz="2000" kern="1200" dirty="0" smtClean="0">
              <a:latin typeface="+mj-lt"/>
            </a:rPr>
            <a:t>w całości wraz z odsetkami ustawowymi naliczonymi od dnia otrzymania pierwszej refundacji, w terminie 30 dni od dnia doręczenia wezwania Starosty. W przypadku braku możliwości skierowania osoby bezrobotnej przez Urząd Pracy na zwolnione stanowisko pracy, Pracodawca nie zwraca uzyskanej pomocy za okres, w którym uprzednio skierowana osoba bezrobotna pozostawała w zatrudnieniu. </a:t>
          </a:r>
          <a:endParaRPr lang="pl-PL" sz="2000" kern="1200" dirty="0">
            <a:latin typeface="+mj-lt"/>
          </a:endParaRPr>
        </a:p>
      </dsp:txBody>
      <dsp:txXfrm>
        <a:off x="157864" y="2606864"/>
        <a:ext cx="7068510" cy="3012787"/>
      </dsp:txXfrm>
    </dsp:sp>
    <dsp:sp modelId="{73216FBE-CB02-4E36-A472-1F62291BC63F}">
      <dsp:nvSpPr>
        <dsp:cNvPr id="0" name=""/>
        <dsp:cNvSpPr/>
      </dsp:nvSpPr>
      <dsp:spPr>
        <a:xfrm>
          <a:off x="68207" y="5729358"/>
          <a:ext cx="7154618" cy="4572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A13B60-6834-43BF-A18B-57824B90F0BC}">
      <dsp:nvSpPr>
        <dsp:cNvPr id="0" name=""/>
        <dsp:cNvSpPr/>
      </dsp:nvSpPr>
      <dsp:spPr>
        <a:xfrm>
          <a:off x="0" y="773"/>
          <a:ext cx="628187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6BFACB-2F62-4726-A005-38D858D58337}">
      <dsp:nvSpPr>
        <dsp:cNvPr id="0" name=""/>
        <dsp:cNvSpPr/>
      </dsp:nvSpPr>
      <dsp:spPr>
        <a:xfrm>
          <a:off x="0" y="773"/>
          <a:ext cx="6281873" cy="12674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+mj-lt"/>
            </a:rPr>
            <a:t>złożenie wniosku</a:t>
          </a:r>
          <a:endParaRPr lang="pl-PL" sz="2000" kern="1200" dirty="0">
            <a:latin typeface="+mj-lt"/>
          </a:endParaRPr>
        </a:p>
      </dsp:txBody>
      <dsp:txXfrm>
        <a:off x="0" y="773"/>
        <a:ext cx="6281873" cy="1267421"/>
      </dsp:txXfrm>
    </dsp:sp>
    <dsp:sp modelId="{88405DDF-A35E-4F20-9B78-CA450AE1F9E2}">
      <dsp:nvSpPr>
        <dsp:cNvPr id="0" name=""/>
        <dsp:cNvSpPr/>
      </dsp:nvSpPr>
      <dsp:spPr>
        <a:xfrm>
          <a:off x="0" y="1268195"/>
          <a:ext cx="628187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9AD0CC-6DDF-4BE2-BF95-4A75220977AE}">
      <dsp:nvSpPr>
        <dsp:cNvPr id="0" name=""/>
        <dsp:cNvSpPr/>
      </dsp:nvSpPr>
      <dsp:spPr>
        <a:xfrm>
          <a:off x="0" y="1268195"/>
          <a:ext cx="6281873" cy="12674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+mj-lt"/>
            </a:rPr>
            <a:t>dokonanie zakupów w okresie od dnia zawarcia umowy do dnia poprzedzającego dzień skierowania bezrobotnego</a:t>
          </a:r>
          <a:endParaRPr lang="pl-PL" sz="2000" kern="1200" dirty="0">
            <a:latin typeface="+mj-lt"/>
          </a:endParaRPr>
        </a:p>
      </dsp:txBody>
      <dsp:txXfrm>
        <a:off x="0" y="1268195"/>
        <a:ext cx="6281873" cy="1267421"/>
      </dsp:txXfrm>
    </dsp:sp>
    <dsp:sp modelId="{482CF016-6058-4E76-88F7-D72039A66E3A}">
      <dsp:nvSpPr>
        <dsp:cNvPr id="0" name=""/>
        <dsp:cNvSpPr/>
      </dsp:nvSpPr>
      <dsp:spPr>
        <a:xfrm>
          <a:off x="0" y="2535617"/>
          <a:ext cx="628187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9669A7-BA9C-4853-8755-677C004F68AE}">
      <dsp:nvSpPr>
        <dsp:cNvPr id="0" name=""/>
        <dsp:cNvSpPr/>
      </dsp:nvSpPr>
      <dsp:spPr>
        <a:xfrm>
          <a:off x="0" y="2535617"/>
          <a:ext cx="6281873" cy="12674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+mj-lt"/>
            </a:rPr>
            <a:t>złożenia rozliczenia kwoty refundacji</a:t>
          </a:r>
          <a:endParaRPr lang="pl-PL" sz="2000" kern="1200" dirty="0">
            <a:latin typeface="+mj-lt"/>
          </a:endParaRPr>
        </a:p>
      </dsp:txBody>
      <dsp:txXfrm>
        <a:off x="0" y="2535617"/>
        <a:ext cx="6281873" cy="1267421"/>
      </dsp:txXfrm>
    </dsp:sp>
    <dsp:sp modelId="{4535A8EC-23BB-47B5-AD95-9E86A1356257}">
      <dsp:nvSpPr>
        <dsp:cNvPr id="0" name=""/>
        <dsp:cNvSpPr/>
      </dsp:nvSpPr>
      <dsp:spPr>
        <a:xfrm>
          <a:off x="0" y="3803038"/>
          <a:ext cx="628187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2B662C-7A96-442C-8B7D-51B3E251EFA5}">
      <dsp:nvSpPr>
        <dsp:cNvPr id="0" name=""/>
        <dsp:cNvSpPr/>
      </dsp:nvSpPr>
      <dsp:spPr>
        <a:xfrm>
          <a:off x="0" y="3803038"/>
          <a:ext cx="6281873" cy="12674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+mj-lt"/>
            </a:rPr>
            <a:t>stwierdzeniu przez Finansującego przed skierowaniem bezrobotnego utworzenia stanowiska pracy, jego wyposażenie lub doposażenie</a:t>
          </a:r>
          <a:endParaRPr lang="pl-PL" sz="2000" kern="1200" dirty="0">
            <a:latin typeface="+mj-lt"/>
          </a:endParaRPr>
        </a:p>
      </dsp:txBody>
      <dsp:txXfrm>
        <a:off x="0" y="3803038"/>
        <a:ext cx="6281873" cy="1267421"/>
      </dsp:txXfrm>
    </dsp:sp>
    <dsp:sp modelId="{5EB10506-9F47-482B-A970-5AC513F41686}">
      <dsp:nvSpPr>
        <dsp:cNvPr id="0" name=""/>
        <dsp:cNvSpPr/>
      </dsp:nvSpPr>
      <dsp:spPr>
        <a:xfrm>
          <a:off x="0" y="5070460"/>
          <a:ext cx="628187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6120EA-C6B5-436D-9C0E-1A435670D0DB}">
      <dsp:nvSpPr>
        <dsp:cNvPr id="0" name=""/>
        <dsp:cNvSpPr/>
      </dsp:nvSpPr>
      <dsp:spPr>
        <a:xfrm>
          <a:off x="0" y="5070460"/>
          <a:ext cx="6281873" cy="12674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+mj-lt"/>
            </a:rPr>
            <a:t>zatrudnienia skierowanego bezrobotnego w terminie do 30 dni kalendarzowych od dnia zawarcia umowy o refundację w pełnym wymiarze czasu pracy</a:t>
          </a:r>
          <a:endParaRPr lang="pl-PL" sz="2000" kern="1200" dirty="0">
            <a:latin typeface="+mj-lt"/>
          </a:endParaRPr>
        </a:p>
      </dsp:txBody>
      <dsp:txXfrm>
        <a:off x="0" y="5070460"/>
        <a:ext cx="6281873" cy="126742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F5221C-F742-4BE3-BF38-3626BB825658}">
      <dsp:nvSpPr>
        <dsp:cNvPr id="0" name=""/>
        <dsp:cNvSpPr/>
      </dsp:nvSpPr>
      <dsp:spPr>
        <a:xfrm>
          <a:off x="0" y="0"/>
          <a:ext cx="626959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F3B64B-16DB-4986-AD50-A8C2A9756A05}">
      <dsp:nvSpPr>
        <dsp:cNvPr id="0" name=""/>
        <dsp:cNvSpPr/>
      </dsp:nvSpPr>
      <dsp:spPr>
        <a:xfrm>
          <a:off x="0" y="0"/>
          <a:ext cx="6269590" cy="2382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latin typeface="+mj-lt"/>
            </a:rPr>
            <a:t>zatrudnienie na wyposażonym lub doposażonym stanowisku pracy przez okres co najmniej 24 miesięcy skierowanego bezrobotnego w pełnym wymiarze czasu pracy</a:t>
          </a:r>
          <a:endParaRPr lang="pl-PL" sz="2400" kern="1200" dirty="0">
            <a:latin typeface="+mj-lt"/>
          </a:endParaRPr>
        </a:p>
      </dsp:txBody>
      <dsp:txXfrm>
        <a:off x="0" y="0"/>
        <a:ext cx="6269590" cy="238265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964EB0-9AC0-447E-B8E2-0E6BBD8A5088}">
      <dsp:nvSpPr>
        <dsp:cNvPr id="0" name=""/>
        <dsp:cNvSpPr/>
      </dsp:nvSpPr>
      <dsp:spPr>
        <a:xfrm>
          <a:off x="0" y="0"/>
          <a:ext cx="627202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05A7C8-97FF-495C-97BB-0A750B03C4C6}">
      <dsp:nvSpPr>
        <dsp:cNvPr id="0" name=""/>
        <dsp:cNvSpPr/>
      </dsp:nvSpPr>
      <dsp:spPr>
        <a:xfrm>
          <a:off x="0" y="0"/>
          <a:ext cx="6272022" cy="2383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latin typeface="+mj-lt"/>
            </a:rPr>
            <a:t>utrzymanie przez okres co najmniej 24 miesięcy stanowisk pracy utworzonych w związku z przyznaną refundacją</a:t>
          </a:r>
          <a:endParaRPr lang="pl-PL" sz="2400" kern="1200" dirty="0">
            <a:latin typeface="+mj-lt"/>
          </a:endParaRPr>
        </a:p>
      </dsp:txBody>
      <dsp:txXfrm>
        <a:off x="0" y="0"/>
        <a:ext cx="6272022" cy="2383585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87CD36-B547-4C22-BEAF-798967DD4C2C}">
      <dsp:nvSpPr>
        <dsp:cNvPr id="0" name=""/>
        <dsp:cNvSpPr/>
      </dsp:nvSpPr>
      <dsp:spPr>
        <a:xfrm>
          <a:off x="0" y="1342"/>
          <a:ext cx="67392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E3DC91-F54D-4C9C-86FC-C77186478ACF}">
      <dsp:nvSpPr>
        <dsp:cNvPr id="0" name=""/>
        <dsp:cNvSpPr/>
      </dsp:nvSpPr>
      <dsp:spPr>
        <a:xfrm>
          <a:off x="0" y="1342"/>
          <a:ext cx="6739256" cy="1439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+mj-lt"/>
            </a:rPr>
            <a:t>powiaty </a:t>
          </a:r>
          <a:endParaRPr lang="pl-PL" sz="2000" kern="1200" dirty="0">
            <a:latin typeface="+mj-lt"/>
          </a:endParaRPr>
        </a:p>
      </dsp:txBody>
      <dsp:txXfrm>
        <a:off x="0" y="1342"/>
        <a:ext cx="6739256" cy="1439717"/>
      </dsp:txXfrm>
    </dsp:sp>
    <dsp:sp modelId="{68E6267C-0B91-4DB9-B453-25A51702EE29}">
      <dsp:nvSpPr>
        <dsp:cNvPr id="0" name=""/>
        <dsp:cNvSpPr/>
      </dsp:nvSpPr>
      <dsp:spPr>
        <a:xfrm>
          <a:off x="0" y="1144636"/>
          <a:ext cx="67392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8F2EEE-5ED1-410C-8352-46CB6E1B636D}">
      <dsp:nvSpPr>
        <dsp:cNvPr id="0" name=""/>
        <dsp:cNvSpPr/>
      </dsp:nvSpPr>
      <dsp:spPr>
        <a:xfrm>
          <a:off x="0" y="1441059"/>
          <a:ext cx="6739256" cy="1439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" tIns="0" rIns="76200" bIns="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+mj-lt"/>
            </a:rPr>
            <a:t>gminy</a:t>
          </a:r>
          <a:endParaRPr lang="pl-PL" sz="2000" kern="1200" dirty="0">
            <a:latin typeface="+mj-lt"/>
          </a:endParaRPr>
        </a:p>
      </dsp:txBody>
      <dsp:txXfrm>
        <a:off x="0" y="1441059"/>
        <a:ext cx="6739256" cy="1439717"/>
      </dsp:txXfrm>
    </dsp:sp>
    <dsp:sp modelId="{72093123-610A-4D07-83BE-D94E5B0EADC5}">
      <dsp:nvSpPr>
        <dsp:cNvPr id="0" name=""/>
        <dsp:cNvSpPr/>
      </dsp:nvSpPr>
      <dsp:spPr>
        <a:xfrm>
          <a:off x="0" y="2121788"/>
          <a:ext cx="67392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213D88-A0EF-433A-810F-806005A26DEC}">
      <dsp:nvSpPr>
        <dsp:cNvPr id="0" name=""/>
        <dsp:cNvSpPr/>
      </dsp:nvSpPr>
      <dsp:spPr>
        <a:xfrm>
          <a:off x="0" y="2880777"/>
          <a:ext cx="6732674" cy="2039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+mj-lt"/>
            </a:rPr>
            <a:t>organizacje pozarządowe statutowo zajmujące się problematyką ochrony środowiska, kultury, oświaty, kultury fizycznej i turystyki, opieki zdrowotnej, bezrobocia oraz pomocy społecznej,</a:t>
          </a:r>
          <a:endParaRPr lang="pl-PL" sz="2000" kern="1200" dirty="0">
            <a:latin typeface="+mj-lt"/>
          </a:endParaRPr>
        </a:p>
      </dsp:txBody>
      <dsp:txXfrm>
        <a:off x="0" y="2880777"/>
        <a:ext cx="6732674" cy="2039633"/>
      </dsp:txXfrm>
    </dsp:sp>
    <dsp:sp modelId="{299F1E6D-A663-4D8F-A7A2-D101BCAAD9D5}">
      <dsp:nvSpPr>
        <dsp:cNvPr id="0" name=""/>
        <dsp:cNvSpPr/>
      </dsp:nvSpPr>
      <dsp:spPr>
        <a:xfrm>
          <a:off x="0" y="4532593"/>
          <a:ext cx="67392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8182AB-1582-4179-B0B4-ED790DFBF1F8}">
      <dsp:nvSpPr>
        <dsp:cNvPr id="0" name=""/>
        <dsp:cNvSpPr/>
      </dsp:nvSpPr>
      <dsp:spPr>
        <a:xfrm>
          <a:off x="0" y="4920410"/>
          <a:ext cx="6739256" cy="1439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+mj-lt"/>
            </a:rPr>
            <a:t>spółki wodne i ich związki, jeżeli prace te są finansowane lub dofinansowane ze środków samorządu terytorialnego, budżetu państwa, funduszy celowych, organizacji pozarządowych, spółek wodnych i ich związków</a:t>
          </a:r>
          <a:endParaRPr lang="pl-PL" sz="2000" kern="1200" dirty="0">
            <a:latin typeface="+mj-lt"/>
          </a:endParaRPr>
        </a:p>
      </dsp:txBody>
      <dsp:txXfrm>
        <a:off x="0" y="4920410"/>
        <a:ext cx="6739256" cy="1439717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344D34-DEF6-4F0D-8E94-79A1EDDDE162}">
      <dsp:nvSpPr>
        <dsp:cNvPr id="0" name=""/>
        <dsp:cNvSpPr/>
      </dsp:nvSpPr>
      <dsp:spPr>
        <a:xfrm rot="5400000">
          <a:off x="-262545" y="338880"/>
          <a:ext cx="1750303" cy="12252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wniosek</a:t>
          </a:r>
          <a:endParaRPr lang="pl-PL" sz="2400" kern="1200" dirty="0"/>
        </a:p>
      </dsp:txBody>
      <dsp:txXfrm rot="-5400000">
        <a:off x="1" y="688940"/>
        <a:ext cx="1225212" cy="525091"/>
      </dsp:txXfrm>
    </dsp:sp>
    <dsp:sp modelId="{F6AE36E1-515F-4A1A-8986-3846EC729C1E}">
      <dsp:nvSpPr>
        <dsp:cNvPr id="0" name=""/>
        <dsp:cNvSpPr/>
      </dsp:nvSpPr>
      <dsp:spPr>
        <a:xfrm rot="5400000">
          <a:off x="3593104" y="-2301280"/>
          <a:ext cx="1137697" cy="58929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400" kern="1200" dirty="0" smtClean="0">
              <a:latin typeface="+mj-lt"/>
            </a:rPr>
            <a:t>złożyć wniosek</a:t>
          </a:r>
          <a:endParaRPr lang="pl-PL" sz="2400" kern="1200" dirty="0"/>
        </a:p>
      </dsp:txBody>
      <dsp:txXfrm rot="-5400000">
        <a:off x="1215489" y="131873"/>
        <a:ext cx="5837390" cy="1026621"/>
      </dsp:txXfrm>
    </dsp:sp>
    <dsp:sp modelId="{0ACE351A-5048-49B5-834C-F902CAF85FA7}">
      <dsp:nvSpPr>
        <dsp:cNvPr id="0" name=""/>
        <dsp:cNvSpPr/>
      </dsp:nvSpPr>
      <dsp:spPr>
        <a:xfrm rot="5400000">
          <a:off x="-262545" y="1919596"/>
          <a:ext cx="1750303" cy="12252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.</a:t>
          </a:r>
          <a:endParaRPr lang="pl-PL" sz="2400" kern="1200" dirty="0"/>
        </a:p>
      </dsp:txBody>
      <dsp:txXfrm rot="-5400000">
        <a:off x="1" y="2269656"/>
        <a:ext cx="1225212" cy="525091"/>
      </dsp:txXfrm>
    </dsp:sp>
    <dsp:sp modelId="{1171E1C2-B25D-4B3B-AABC-2491F7D7C83E}">
      <dsp:nvSpPr>
        <dsp:cNvPr id="0" name=""/>
        <dsp:cNvSpPr/>
      </dsp:nvSpPr>
      <dsp:spPr>
        <a:xfrm rot="5400000">
          <a:off x="3602828" y="-720565"/>
          <a:ext cx="1137697" cy="58929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400" kern="1200" dirty="0" smtClean="0">
              <a:latin typeface="+mj-lt"/>
            </a:rPr>
            <a:t>we wniosku określić zawód oraz niezbędne i pożądane kwalifikacje</a:t>
          </a:r>
          <a:r>
            <a:rPr lang="pl-PL" sz="2400" kern="1200" dirty="0" smtClean="0"/>
            <a:t> </a:t>
          </a:r>
          <a:endParaRPr lang="pl-PL" sz="2400" kern="1200" dirty="0"/>
        </a:p>
      </dsp:txBody>
      <dsp:txXfrm rot="-5400000">
        <a:off x="1225213" y="1712588"/>
        <a:ext cx="5837390" cy="1026621"/>
      </dsp:txXfrm>
    </dsp:sp>
    <dsp:sp modelId="{C8936B68-EC88-4F9B-9E27-0FF344CDDEB2}">
      <dsp:nvSpPr>
        <dsp:cNvPr id="0" name=""/>
        <dsp:cNvSpPr/>
      </dsp:nvSpPr>
      <dsp:spPr>
        <a:xfrm rot="5400000">
          <a:off x="-262545" y="3964605"/>
          <a:ext cx="1750303" cy="12252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.</a:t>
          </a:r>
          <a:endParaRPr lang="pl-PL" sz="2400" kern="1200" dirty="0"/>
        </a:p>
      </dsp:txBody>
      <dsp:txXfrm rot="-5400000">
        <a:off x="1" y="4314665"/>
        <a:ext cx="1225212" cy="525091"/>
      </dsp:txXfrm>
    </dsp:sp>
    <dsp:sp modelId="{621A506E-2F8B-4772-B456-B5EFE6952E64}">
      <dsp:nvSpPr>
        <dsp:cNvPr id="0" name=""/>
        <dsp:cNvSpPr/>
      </dsp:nvSpPr>
      <dsp:spPr>
        <a:xfrm rot="5400000">
          <a:off x="3149730" y="1426702"/>
          <a:ext cx="2066285" cy="587053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400" kern="1200" dirty="0" smtClean="0">
              <a:latin typeface="+mj-lt"/>
            </a:rPr>
            <a:t>rekrutacja kandydatów przez Urząd Pracy spośród zarejestrowanych osób bezrobotnych</a:t>
          </a:r>
          <a:endParaRPr lang="pl-PL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400" kern="1200" dirty="0" smtClean="0">
              <a:latin typeface="+mj-lt"/>
            </a:rPr>
            <a:t>w pierwszej kolejności bezrobotni będący dłużnikami alimentacyjnymi</a:t>
          </a:r>
          <a:endParaRPr lang="pl-PL" sz="2400" kern="1200" dirty="0"/>
        </a:p>
      </dsp:txBody>
      <dsp:txXfrm rot="-5400000">
        <a:off x="1247605" y="3429695"/>
        <a:ext cx="5769667" cy="186454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3474B1-8FA8-494C-9C53-D44FCF63A457}">
      <dsp:nvSpPr>
        <dsp:cNvPr id="0" name=""/>
        <dsp:cNvSpPr/>
      </dsp:nvSpPr>
      <dsp:spPr>
        <a:xfrm>
          <a:off x="0" y="2819"/>
          <a:ext cx="73163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95798F-3D8F-4B93-9540-DAB7E4F7E509}">
      <dsp:nvSpPr>
        <dsp:cNvPr id="0" name=""/>
        <dsp:cNvSpPr/>
      </dsp:nvSpPr>
      <dsp:spPr>
        <a:xfrm flipH="1">
          <a:off x="0" y="2819"/>
          <a:ext cx="48401" cy="57694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00" kern="1200" dirty="0" smtClean="0"/>
            <a:t>.</a:t>
          </a:r>
          <a:endParaRPr lang="pl-PL" sz="500" kern="1200" dirty="0"/>
        </a:p>
      </dsp:txBody>
      <dsp:txXfrm>
        <a:off x="0" y="2819"/>
        <a:ext cx="48401" cy="5769438"/>
      </dsp:txXfrm>
    </dsp:sp>
    <dsp:sp modelId="{85E2D022-CD9D-4D0C-8622-946C7640C534}">
      <dsp:nvSpPr>
        <dsp:cNvPr id="0" name=""/>
        <dsp:cNvSpPr/>
      </dsp:nvSpPr>
      <dsp:spPr>
        <a:xfrm>
          <a:off x="147964" y="96115"/>
          <a:ext cx="7161986" cy="23768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+mj-lt"/>
            </a:rPr>
            <a:t>W przypadku rozwiązania umowy o pracę przez skierowaną osobę bezrobotną, rozwiązania z nim umowy o pracę na podstawie art. 52 ustawy z dnia 26 czerwca 1974 r. - Kodeks pracy lub wygaśnięcia stosunku pracy skierowanej osoby bezrobotnej w trakcie okresu </a:t>
          </a:r>
          <a:r>
            <a:rPr lang="pl-PL" sz="2000" kern="1200" smtClean="0">
              <a:latin typeface="+mj-lt"/>
            </a:rPr>
            <a:t>objętego refundacją, </a:t>
          </a:r>
          <a:r>
            <a:rPr lang="pl-PL" sz="2000" kern="1200" dirty="0" smtClean="0">
              <a:latin typeface="+mj-lt"/>
            </a:rPr>
            <a:t>Urząd Pracy </a:t>
          </a:r>
          <a:r>
            <a:rPr lang="pl-PL" sz="2000" b="1" kern="1200" dirty="0" smtClean="0">
              <a:latin typeface="+mj-lt"/>
            </a:rPr>
            <a:t>kieruje na zwolnione stanowisko pracy inną osobę bezrobotną.</a:t>
          </a:r>
          <a:endParaRPr lang="pl-PL" sz="2000" b="1" kern="1200" dirty="0">
            <a:latin typeface="+mj-lt"/>
          </a:endParaRPr>
        </a:p>
      </dsp:txBody>
      <dsp:txXfrm>
        <a:off x="147964" y="96115"/>
        <a:ext cx="7161986" cy="2376807"/>
      </dsp:txXfrm>
    </dsp:sp>
    <dsp:sp modelId="{37F53737-7AA2-44F3-9329-CA5536FD1446}">
      <dsp:nvSpPr>
        <dsp:cNvPr id="0" name=""/>
        <dsp:cNvSpPr/>
      </dsp:nvSpPr>
      <dsp:spPr>
        <a:xfrm flipV="1">
          <a:off x="279866" y="2209684"/>
          <a:ext cx="6790082" cy="4572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A5939F-FA6A-48C1-AD80-C8A668E0930F}">
      <dsp:nvSpPr>
        <dsp:cNvPr id="0" name=""/>
        <dsp:cNvSpPr/>
      </dsp:nvSpPr>
      <dsp:spPr>
        <a:xfrm>
          <a:off x="157864" y="2606864"/>
          <a:ext cx="7068510" cy="30127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+mj-lt"/>
            </a:rPr>
            <a:t>W przypadku </a:t>
          </a:r>
          <a:r>
            <a:rPr lang="pl-PL" sz="2000" b="1" kern="1200" dirty="0" smtClean="0">
              <a:latin typeface="+mj-lt"/>
            </a:rPr>
            <a:t>odmowy przyjęcia skierowanej osoby bezrobotnej </a:t>
          </a:r>
          <a:r>
            <a:rPr lang="pl-PL" sz="2000" kern="1200" dirty="0" smtClean="0">
              <a:latin typeface="+mj-lt"/>
            </a:rPr>
            <a:t>na zwolnione stanowisko pracy lub naruszenie innych warunków umowy powoduje </a:t>
          </a:r>
          <a:r>
            <a:rPr lang="pl-PL" sz="2000" b="1" kern="1200" dirty="0" smtClean="0">
              <a:latin typeface="+mj-lt"/>
            </a:rPr>
            <a:t>zwrot przez Pracodawcę uzyskanej pomocy </a:t>
          </a:r>
          <a:r>
            <a:rPr lang="pl-PL" sz="2000" kern="1200" dirty="0" smtClean="0">
              <a:latin typeface="+mj-lt"/>
            </a:rPr>
            <a:t>w całości wraz z odsetkami ustawowymi naliczonymi od dnia otrzymania pierwszej refundacji, w terminie 30 dni od dnia doręczenia wezwania Starosty. W przypadku braku możliwości skierowania osoby bezrobotnej przez Urząd Pracy na zwolnione stanowisko pracy, Pracodawca nie zwraca uzyskanej pomocy za okres, w którym uprzednio skierowana osoba bezrobotna pozostawała w zatrudnieniu. </a:t>
          </a:r>
          <a:endParaRPr lang="pl-PL" sz="2000" kern="1200" dirty="0">
            <a:latin typeface="+mj-lt"/>
          </a:endParaRPr>
        </a:p>
      </dsp:txBody>
      <dsp:txXfrm>
        <a:off x="157864" y="2606864"/>
        <a:ext cx="7068510" cy="3012787"/>
      </dsp:txXfrm>
    </dsp:sp>
    <dsp:sp modelId="{73216FBE-CB02-4E36-A472-1F62291BC63F}">
      <dsp:nvSpPr>
        <dsp:cNvPr id="0" name=""/>
        <dsp:cNvSpPr/>
      </dsp:nvSpPr>
      <dsp:spPr>
        <a:xfrm>
          <a:off x="68207" y="5729358"/>
          <a:ext cx="7154618" cy="4572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814727-F1FE-4E60-AAD7-3B02E3B630C4}">
      <dsp:nvSpPr>
        <dsp:cNvPr id="0" name=""/>
        <dsp:cNvSpPr/>
      </dsp:nvSpPr>
      <dsp:spPr>
        <a:xfrm>
          <a:off x="0" y="0"/>
          <a:ext cx="683613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475DA5-0018-4D26-8A0C-69BB5BFC0594}">
      <dsp:nvSpPr>
        <dsp:cNvPr id="0" name=""/>
        <dsp:cNvSpPr/>
      </dsp:nvSpPr>
      <dsp:spPr>
        <a:xfrm>
          <a:off x="0" y="0"/>
          <a:ext cx="6836130" cy="52486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latin typeface="+mj-lt"/>
            </a:rPr>
            <a:t>zatrudnienie skierowanych bezrobotnych lub poszukujących pracy w domu pomocy społecznej albo w jednostce organizacyjnej Wspierania Rodziny i Pieczy Zastępczej</a:t>
          </a:r>
          <a:endParaRPr lang="pl-PL" sz="2800" kern="1200" dirty="0">
            <a:latin typeface="+mj-lt"/>
          </a:endParaRPr>
        </a:p>
      </dsp:txBody>
      <dsp:txXfrm>
        <a:off x="0" y="0"/>
        <a:ext cx="6836130" cy="52486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8800E9-5AC8-46D6-932D-D69157AC9316}">
      <dsp:nvSpPr>
        <dsp:cNvPr id="0" name=""/>
        <dsp:cNvSpPr/>
      </dsp:nvSpPr>
      <dsp:spPr>
        <a:xfrm>
          <a:off x="0" y="3105"/>
          <a:ext cx="623947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4BF06B-343A-44CB-BE8E-7C57BBA40EDB}">
      <dsp:nvSpPr>
        <dsp:cNvPr id="0" name=""/>
        <dsp:cNvSpPr/>
      </dsp:nvSpPr>
      <dsp:spPr>
        <a:xfrm>
          <a:off x="0" y="3105"/>
          <a:ext cx="43861" cy="49287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00" kern="1200" dirty="0" smtClean="0"/>
            <a:t>.</a:t>
          </a:r>
          <a:endParaRPr lang="pl-PL" sz="500" kern="1200" dirty="0"/>
        </a:p>
      </dsp:txBody>
      <dsp:txXfrm>
        <a:off x="0" y="3105"/>
        <a:ext cx="43861" cy="4928782"/>
      </dsp:txXfrm>
    </dsp:sp>
    <dsp:sp modelId="{69FF70CE-7E3F-4DD1-A967-C296F51AC476}">
      <dsp:nvSpPr>
        <dsp:cNvPr id="0" name=""/>
        <dsp:cNvSpPr/>
      </dsp:nvSpPr>
      <dsp:spPr>
        <a:xfrm>
          <a:off x="131421" y="48697"/>
          <a:ext cx="5971463" cy="15993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+mj-lt"/>
            </a:rPr>
            <a:t>pracodawcy lub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>
              <a:latin typeface="+mj-lt"/>
            </a:rPr>
            <a:t>przedsiębiorcy niezatrudniającego pracownika</a:t>
          </a:r>
          <a:endParaRPr lang="pl-PL" sz="2000" kern="1200" dirty="0">
            <a:latin typeface="+mj-lt"/>
          </a:endParaRPr>
        </a:p>
      </dsp:txBody>
      <dsp:txXfrm>
        <a:off x="131421" y="48697"/>
        <a:ext cx="5971463" cy="1599370"/>
      </dsp:txXfrm>
    </dsp:sp>
    <dsp:sp modelId="{B5500B97-C1F4-49A7-BD5F-1130C4DB16BB}">
      <dsp:nvSpPr>
        <dsp:cNvPr id="0" name=""/>
        <dsp:cNvSpPr/>
      </dsp:nvSpPr>
      <dsp:spPr>
        <a:xfrm>
          <a:off x="25182" y="1049870"/>
          <a:ext cx="466985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A95496-4D42-4C7E-81AC-8C4A91902BAE}">
      <dsp:nvSpPr>
        <dsp:cNvPr id="0" name=""/>
        <dsp:cNvSpPr/>
      </dsp:nvSpPr>
      <dsp:spPr>
        <a:xfrm>
          <a:off x="131421" y="1693660"/>
          <a:ext cx="6105633" cy="32490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>
              <a:latin typeface="+mj-lt"/>
            </a:rPr>
            <a:t>pełnoletniej </a:t>
          </a:r>
          <a:r>
            <a:rPr lang="pl-PL" sz="2200" b="1" kern="1200" dirty="0" smtClean="0">
              <a:latin typeface="+mj-lt"/>
            </a:rPr>
            <a:t>osoby fizycznej</a:t>
          </a:r>
          <a:r>
            <a:rPr lang="pl-PL" sz="2200" kern="1200" dirty="0" smtClean="0">
              <a:latin typeface="+mj-lt"/>
            </a:rPr>
            <a:t>, zamieszkującej i prowadzącej na terytorium Rzeczypospolitej Polskiej, osobiście i na własny rachunek, </a:t>
          </a:r>
          <a:r>
            <a:rPr lang="pl-PL" sz="2200" b="0" kern="1200" dirty="0" smtClean="0">
              <a:latin typeface="+mj-lt"/>
            </a:rPr>
            <a:t>działalność w zakresie </a:t>
          </a:r>
          <a:r>
            <a:rPr lang="pl-PL" sz="2200" b="1" kern="1200" dirty="0" smtClean="0">
              <a:latin typeface="+mj-lt"/>
            </a:rPr>
            <a:t>produkcji roślinnej </a:t>
          </a:r>
          <a:r>
            <a:rPr lang="pl-PL" sz="2200" kern="1200" dirty="0" smtClean="0">
              <a:latin typeface="+mj-lt"/>
            </a:rPr>
            <a:t>lub </a:t>
          </a:r>
          <a:r>
            <a:rPr lang="pl-PL" sz="2200" b="1" kern="1200" dirty="0" smtClean="0">
              <a:latin typeface="+mj-lt"/>
            </a:rPr>
            <a:t>zwierzęcej, w tym ogrodniczej, sadowniczej, pszczelarskiej i rybnej</a:t>
          </a:r>
          <a:r>
            <a:rPr lang="pl-PL" sz="2200" kern="1200" dirty="0" smtClean="0">
              <a:latin typeface="+mj-lt"/>
            </a:rPr>
            <a:t>, w pozostającym w jej posiadaniu gospodarstwie rolnym obejmującym obszar użytków rolnych o powierzchni </a:t>
          </a:r>
          <a:r>
            <a:rPr lang="pl-PL" sz="2200" b="1" kern="1200" dirty="0" smtClean="0">
              <a:latin typeface="+mj-lt"/>
            </a:rPr>
            <a:t>przekraczającej 2 ha przeliczeniowe </a:t>
          </a:r>
          <a:r>
            <a:rPr lang="pl-PL" sz="2200" kern="1200" dirty="0" smtClean="0">
              <a:latin typeface="+mj-lt"/>
            </a:rPr>
            <a:t>lub prowadzącej </a:t>
          </a:r>
          <a:r>
            <a:rPr lang="pl-PL" sz="2200" b="1" kern="1200" dirty="0" smtClean="0">
              <a:latin typeface="+mj-lt"/>
            </a:rPr>
            <a:t>dział specjalny produkcji rolnej</a:t>
          </a:r>
          <a:endParaRPr lang="pl-PL" sz="2200" kern="1200" dirty="0">
            <a:latin typeface="+mj-lt"/>
          </a:endParaRPr>
        </a:p>
      </dsp:txBody>
      <dsp:txXfrm>
        <a:off x="131421" y="1693660"/>
        <a:ext cx="6105633" cy="3249092"/>
      </dsp:txXfrm>
    </dsp:sp>
    <dsp:sp modelId="{AF7C4732-CBF5-47A7-A003-75296A72678C}">
      <dsp:nvSpPr>
        <dsp:cNvPr id="0" name=""/>
        <dsp:cNvSpPr/>
      </dsp:nvSpPr>
      <dsp:spPr>
        <a:xfrm>
          <a:off x="67117" y="4886268"/>
          <a:ext cx="466985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3D1A32-A716-45E5-93FA-4B68BA995265}">
      <dsp:nvSpPr>
        <dsp:cNvPr id="0" name=""/>
        <dsp:cNvSpPr/>
      </dsp:nvSpPr>
      <dsp:spPr>
        <a:xfrm>
          <a:off x="0" y="0"/>
          <a:ext cx="683613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20849D-5C66-4039-849D-ABBB864EBE1E}">
      <dsp:nvSpPr>
        <dsp:cNvPr id="0" name=""/>
        <dsp:cNvSpPr/>
      </dsp:nvSpPr>
      <dsp:spPr>
        <a:xfrm>
          <a:off x="0" y="0"/>
          <a:ext cx="6836130" cy="26243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latin typeface="+mj-lt"/>
            </a:rPr>
            <a:t>podmiotowi prowadzącemu dom pomocy społecznej, o którym mowa w art. 57 ust. 1 ustawy z dnia 12 marca 2004 r. o pomocy społecznej (Dz. U. z 2023 r. poz. 901, 1693, 1938 i 2760)</a:t>
          </a:r>
          <a:endParaRPr lang="pl-PL" sz="2400" kern="1200" dirty="0">
            <a:latin typeface="+mj-lt"/>
          </a:endParaRPr>
        </a:p>
      </dsp:txBody>
      <dsp:txXfrm>
        <a:off x="0" y="0"/>
        <a:ext cx="6836130" cy="2624311"/>
      </dsp:txXfrm>
    </dsp:sp>
    <dsp:sp modelId="{E073927B-A12B-4FA5-8E83-0BF4DA692CDA}">
      <dsp:nvSpPr>
        <dsp:cNvPr id="0" name=""/>
        <dsp:cNvSpPr/>
      </dsp:nvSpPr>
      <dsp:spPr>
        <a:xfrm>
          <a:off x="0" y="2624311"/>
          <a:ext cx="683613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AC3A19-19EB-46A0-8C07-321C16C5B97B}">
      <dsp:nvSpPr>
        <dsp:cNvPr id="0" name=""/>
        <dsp:cNvSpPr/>
      </dsp:nvSpPr>
      <dsp:spPr>
        <a:xfrm>
          <a:off x="0" y="2624311"/>
          <a:ext cx="6836130" cy="26243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latin typeface="+mj-lt"/>
            </a:rPr>
            <a:t>jednostce organizacyjnej wspierania rodziny i systemu pieczy zastępczej, o której mowa w art. 2 ust. 3 ustawy z dnia 9 czerwca 2011 r. o wspieraniu rodziny i systemie pieczy zastępczej (Dz. U. z 2024 r. poz. 177)</a:t>
          </a:r>
          <a:endParaRPr lang="pl-PL" sz="2400" kern="1200" dirty="0">
            <a:latin typeface="+mj-lt"/>
          </a:endParaRPr>
        </a:p>
      </dsp:txBody>
      <dsp:txXfrm>
        <a:off x="0" y="2624311"/>
        <a:ext cx="6836130" cy="2624311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2D0F36-B605-41ED-B692-515ABD3130E9}">
      <dsp:nvSpPr>
        <dsp:cNvPr id="0" name=""/>
        <dsp:cNvSpPr/>
      </dsp:nvSpPr>
      <dsp:spPr>
        <a:xfrm>
          <a:off x="0" y="2578"/>
          <a:ext cx="719007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F7381F-1668-4DF6-A4F0-9544ACF9A7F9}">
      <dsp:nvSpPr>
        <dsp:cNvPr id="0" name=""/>
        <dsp:cNvSpPr/>
      </dsp:nvSpPr>
      <dsp:spPr>
        <a:xfrm>
          <a:off x="0" y="2578"/>
          <a:ext cx="7190072" cy="1758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latin typeface="+mj-lt"/>
            </a:rPr>
            <a:t>przez okres do 12 miesięcy</a:t>
          </a:r>
          <a:endParaRPr lang="pl-PL" sz="2400" kern="1200" dirty="0">
            <a:latin typeface="+mj-lt"/>
          </a:endParaRPr>
        </a:p>
      </dsp:txBody>
      <dsp:txXfrm>
        <a:off x="0" y="2578"/>
        <a:ext cx="7190072" cy="1758274"/>
      </dsp:txXfrm>
    </dsp:sp>
    <dsp:sp modelId="{CB969E68-8F80-4B99-8B5D-2FC2658BBD71}">
      <dsp:nvSpPr>
        <dsp:cNvPr id="0" name=""/>
        <dsp:cNvSpPr/>
      </dsp:nvSpPr>
      <dsp:spPr>
        <a:xfrm>
          <a:off x="0" y="1760852"/>
          <a:ext cx="719007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ABBD7D-547D-4678-8223-B58A9145B913}">
      <dsp:nvSpPr>
        <dsp:cNvPr id="0" name=""/>
        <dsp:cNvSpPr/>
      </dsp:nvSpPr>
      <dsp:spPr>
        <a:xfrm>
          <a:off x="0" y="1760852"/>
          <a:ext cx="7183050" cy="3516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latin typeface="+mj-lt"/>
            </a:rPr>
            <a:t>część albo całość kosztów poniesionych na wynagrodzenia, nagrody oraz składki na ubezpieczenia społeczne w wysokości uprzednio uzgodnionej w umowie, </a:t>
          </a:r>
          <a:r>
            <a:rPr lang="pl-PL" sz="2400" b="1" kern="1200" dirty="0" smtClean="0">
              <a:latin typeface="+mj-lt"/>
            </a:rPr>
            <a:t>nieprzekraczającej</a:t>
          </a:r>
          <a:r>
            <a:rPr lang="pl-PL" sz="2400" kern="1200" dirty="0" smtClean="0">
              <a:latin typeface="+mj-lt"/>
            </a:rPr>
            <a:t> jednak kwoty ustalonej jako iloczyn liczby zatrudnionych w miesiącu w przeliczeniu na pełny wymiar czasu pracy oraz </a:t>
          </a:r>
          <a:r>
            <a:rPr lang="pl-PL" sz="2400" b="1" kern="1200" dirty="0" smtClean="0">
              <a:latin typeface="+mj-lt"/>
            </a:rPr>
            <a:t>wysokości minimalnego wynagrodzenia za pracę</a:t>
          </a:r>
          <a:endParaRPr lang="pl-PL" sz="2400" b="1" kern="1200" dirty="0">
            <a:latin typeface="+mj-lt"/>
          </a:endParaRPr>
        </a:p>
      </dsp:txBody>
      <dsp:txXfrm>
        <a:off x="0" y="1760852"/>
        <a:ext cx="7183050" cy="3516549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A2CBCA-4859-4760-AE5C-76F4EE646C1A}">
      <dsp:nvSpPr>
        <dsp:cNvPr id="0" name=""/>
        <dsp:cNvSpPr/>
      </dsp:nvSpPr>
      <dsp:spPr>
        <a:xfrm>
          <a:off x="0" y="0"/>
          <a:ext cx="628187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95306A-6FA8-4303-9284-84EF7A0B7B73}">
      <dsp:nvSpPr>
        <dsp:cNvPr id="0" name=""/>
        <dsp:cNvSpPr/>
      </dsp:nvSpPr>
      <dsp:spPr>
        <a:xfrm>
          <a:off x="0" y="0"/>
          <a:ext cx="6281873" cy="26243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latin typeface="+mj-lt"/>
            </a:rPr>
            <a:t>osoba bezrobotna lub poszukująca pracy</a:t>
          </a:r>
          <a:endParaRPr lang="pl-PL" sz="2400" kern="1200" dirty="0">
            <a:latin typeface="+mj-lt"/>
          </a:endParaRPr>
        </a:p>
      </dsp:txBody>
      <dsp:txXfrm>
        <a:off x="0" y="0"/>
        <a:ext cx="6281873" cy="2624311"/>
      </dsp:txXfrm>
    </dsp:sp>
    <dsp:sp modelId="{A3B6D83A-B22C-443E-8B5A-400795709F22}">
      <dsp:nvSpPr>
        <dsp:cNvPr id="0" name=""/>
        <dsp:cNvSpPr/>
      </dsp:nvSpPr>
      <dsp:spPr>
        <a:xfrm>
          <a:off x="0" y="2624311"/>
          <a:ext cx="628187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6F492F-3DCB-4997-A807-BC6B2464C8EA}">
      <dsp:nvSpPr>
        <dsp:cNvPr id="0" name=""/>
        <dsp:cNvSpPr/>
      </dsp:nvSpPr>
      <dsp:spPr>
        <a:xfrm>
          <a:off x="0" y="2624311"/>
          <a:ext cx="6281873" cy="26243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latin typeface="+mj-lt"/>
            </a:rPr>
            <a:t>w okresie ostatnich 6 miesięcy nie mogła być zatrudniona w tym domu pomocy społecznej albo w tej jednostce organizacyjnej </a:t>
          </a:r>
          <a:r>
            <a:rPr lang="pl-PL" sz="2400" kern="1200" dirty="0" err="1" smtClean="0">
              <a:latin typeface="+mj-lt"/>
            </a:rPr>
            <a:t>WRiPZ</a:t>
          </a:r>
          <a:endParaRPr lang="pl-PL" sz="2400" kern="1200" dirty="0">
            <a:latin typeface="+mj-lt"/>
          </a:endParaRPr>
        </a:p>
      </dsp:txBody>
      <dsp:txXfrm>
        <a:off x="0" y="2624311"/>
        <a:ext cx="6281873" cy="2624311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52FFDD-57E8-4A07-B51F-278CF162F636}">
      <dsp:nvSpPr>
        <dsp:cNvPr id="0" name=""/>
        <dsp:cNvSpPr/>
      </dsp:nvSpPr>
      <dsp:spPr>
        <a:xfrm>
          <a:off x="0" y="2562"/>
          <a:ext cx="628173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B5C099-8FFD-4FAC-B38F-CF7814A3FB4A}">
      <dsp:nvSpPr>
        <dsp:cNvPr id="0" name=""/>
        <dsp:cNvSpPr/>
      </dsp:nvSpPr>
      <dsp:spPr>
        <a:xfrm flipH="1">
          <a:off x="0" y="2562"/>
          <a:ext cx="43709" cy="52431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00" kern="1200" dirty="0" smtClean="0"/>
            <a:t>.</a:t>
          </a:r>
          <a:endParaRPr lang="pl-PL" sz="500" kern="1200" dirty="0"/>
        </a:p>
      </dsp:txBody>
      <dsp:txXfrm>
        <a:off x="0" y="2562"/>
        <a:ext cx="43709" cy="5243149"/>
      </dsp:txXfrm>
    </dsp:sp>
    <dsp:sp modelId="{0F8362B8-3751-4EA0-B998-12B0379995DC}">
      <dsp:nvSpPr>
        <dsp:cNvPr id="0" name=""/>
        <dsp:cNvSpPr/>
      </dsp:nvSpPr>
      <dsp:spPr>
        <a:xfrm>
          <a:off x="133794" y="124424"/>
          <a:ext cx="6005706" cy="2437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latin typeface="+mj-lt"/>
            </a:rPr>
            <a:t>pomoc de </a:t>
          </a:r>
          <a:r>
            <a:rPr lang="pl-PL" sz="2400" kern="1200" dirty="0" err="1" smtClean="0">
              <a:latin typeface="+mj-lt"/>
            </a:rPr>
            <a:t>minimis</a:t>
          </a:r>
          <a:endParaRPr lang="pl-PL" sz="2400" kern="1200" dirty="0">
            <a:latin typeface="+mj-lt"/>
          </a:endParaRPr>
        </a:p>
      </dsp:txBody>
      <dsp:txXfrm>
        <a:off x="133794" y="124424"/>
        <a:ext cx="6005706" cy="2437245"/>
      </dsp:txXfrm>
    </dsp:sp>
    <dsp:sp modelId="{43CFD939-F47F-41C1-9521-925342DEAADE}">
      <dsp:nvSpPr>
        <dsp:cNvPr id="0" name=""/>
        <dsp:cNvSpPr/>
      </dsp:nvSpPr>
      <dsp:spPr>
        <a:xfrm>
          <a:off x="43709" y="2561670"/>
          <a:ext cx="480454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7C17F0-93E3-43B9-A455-2604D34B9002}">
      <dsp:nvSpPr>
        <dsp:cNvPr id="0" name=""/>
        <dsp:cNvSpPr/>
      </dsp:nvSpPr>
      <dsp:spPr>
        <a:xfrm>
          <a:off x="133794" y="2683532"/>
          <a:ext cx="6143699" cy="2437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latin typeface="+mj-lt"/>
            </a:rPr>
            <a:t>300 tys. EUR w okresie minionych </a:t>
          </a:r>
          <a:r>
            <a:rPr lang="pl-PL" sz="2400" kern="1200" smtClean="0">
              <a:latin typeface="+mj-lt"/>
            </a:rPr>
            <a:t>trzech lat</a:t>
          </a:r>
          <a:endParaRPr lang="pl-PL" sz="2400" kern="1200" dirty="0">
            <a:latin typeface="+mj-lt"/>
          </a:endParaRPr>
        </a:p>
      </dsp:txBody>
      <dsp:txXfrm>
        <a:off x="133794" y="2683532"/>
        <a:ext cx="6143699" cy="2437245"/>
      </dsp:txXfrm>
    </dsp:sp>
    <dsp:sp modelId="{8220B5C1-3F9B-483E-84DD-D798A674A262}">
      <dsp:nvSpPr>
        <dsp:cNvPr id="0" name=""/>
        <dsp:cNvSpPr/>
      </dsp:nvSpPr>
      <dsp:spPr>
        <a:xfrm>
          <a:off x="43709" y="5120777"/>
          <a:ext cx="480454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5444F-BAE1-470C-B0AC-5AFE80AD78AD}">
      <dsp:nvSpPr>
        <dsp:cNvPr id="0" name=""/>
        <dsp:cNvSpPr/>
      </dsp:nvSpPr>
      <dsp:spPr>
        <a:xfrm rot="5400000">
          <a:off x="-285643" y="287979"/>
          <a:ext cx="1904292" cy="13330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latin typeface="+mj-lt"/>
            </a:rPr>
            <a:t>wniosek</a:t>
          </a:r>
          <a:endParaRPr lang="pl-PL" sz="2400" kern="1200" dirty="0">
            <a:latin typeface="+mj-lt"/>
          </a:endParaRPr>
        </a:p>
      </dsp:txBody>
      <dsp:txXfrm rot="-5400000">
        <a:off x="1" y="668837"/>
        <a:ext cx="1333004" cy="571288"/>
      </dsp:txXfrm>
    </dsp:sp>
    <dsp:sp modelId="{12DF238D-33D6-46BE-9E8F-DE5951634596}">
      <dsp:nvSpPr>
        <dsp:cNvPr id="0" name=""/>
        <dsp:cNvSpPr/>
      </dsp:nvSpPr>
      <dsp:spPr>
        <a:xfrm rot="5400000">
          <a:off x="3321542" y="-2024058"/>
          <a:ext cx="1237790" cy="52859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400" kern="1200" dirty="0" smtClean="0">
              <a:latin typeface="+mj-lt"/>
            </a:rPr>
            <a:t>zawód</a:t>
          </a:r>
          <a:endParaRPr lang="pl-PL" sz="2400" kern="1200" dirty="0">
            <a:latin typeface="+mj-lt"/>
          </a:endParaRPr>
        </a:p>
      </dsp:txBody>
      <dsp:txXfrm rot="-5400000">
        <a:off x="1297484" y="60424"/>
        <a:ext cx="5225483" cy="1116942"/>
      </dsp:txXfrm>
    </dsp:sp>
    <dsp:sp modelId="{C8DAEFBE-71A3-4B82-823D-1AF3265E14F7}">
      <dsp:nvSpPr>
        <dsp:cNvPr id="0" name=""/>
        <dsp:cNvSpPr/>
      </dsp:nvSpPr>
      <dsp:spPr>
        <a:xfrm rot="5400000">
          <a:off x="-285643" y="2001070"/>
          <a:ext cx="1904292" cy="13330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800" kern="1200" dirty="0" smtClean="0"/>
            <a:t>.</a:t>
          </a:r>
          <a:endParaRPr lang="pl-PL" sz="3800" kern="1200" dirty="0"/>
        </a:p>
      </dsp:txBody>
      <dsp:txXfrm rot="-5400000">
        <a:off x="1" y="2381928"/>
        <a:ext cx="1333004" cy="571288"/>
      </dsp:txXfrm>
    </dsp:sp>
    <dsp:sp modelId="{31526B7A-C974-4BD0-B982-915CAEE21D87}">
      <dsp:nvSpPr>
        <dsp:cNvPr id="0" name=""/>
        <dsp:cNvSpPr/>
      </dsp:nvSpPr>
      <dsp:spPr>
        <a:xfrm rot="5400000">
          <a:off x="3357063" y="-260308"/>
          <a:ext cx="1237790" cy="52859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400" kern="1200" dirty="0" smtClean="0">
              <a:latin typeface="+mj-lt"/>
            </a:rPr>
            <a:t>opis zadań</a:t>
          </a:r>
          <a:endParaRPr lang="pl-PL" sz="2400" kern="1200" dirty="0">
            <a:latin typeface="+mj-lt"/>
          </a:endParaRP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3600" kern="1200" dirty="0"/>
        </a:p>
      </dsp:txBody>
      <dsp:txXfrm rot="-5400000">
        <a:off x="1333005" y="1824174"/>
        <a:ext cx="5225483" cy="1116942"/>
      </dsp:txXfrm>
    </dsp:sp>
    <dsp:sp modelId="{0D7A8E9E-EA3A-42EA-BA40-FBB0748B2562}">
      <dsp:nvSpPr>
        <dsp:cNvPr id="0" name=""/>
        <dsp:cNvSpPr/>
      </dsp:nvSpPr>
      <dsp:spPr>
        <a:xfrm rot="5400000">
          <a:off x="-285643" y="3714161"/>
          <a:ext cx="1904292" cy="13330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800" kern="1200" dirty="0" smtClean="0"/>
            <a:t>.</a:t>
          </a:r>
          <a:endParaRPr lang="pl-PL" sz="3800" kern="1200" dirty="0"/>
        </a:p>
      </dsp:txBody>
      <dsp:txXfrm rot="-5400000">
        <a:off x="1" y="4095019"/>
        <a:ext cx="1333004" cy="571288"/>
      </dsp:txXfrm>
    </dsp:sp>
    <dsp:sp modelId="{445FC3DD-D939-4DA0-A985-2981386CAFFB}">
      <dsp:nvSpPr>
        <dsp:cNvPr id="0" name=""/>
        <dsp:cNvSpPr/>
      </dsp:nvSpPr>
      <dsp:spPr>
        <a:xfrm rot="5400000">
          <a:off x="3357063" y="1404458"/>
          <a:ext cx="1237790" cy="52859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400" kern="1200" dirty="0" smtClean="0">
              <a:latin typeface="+mj-lt"/>
            </a:rPr>
            <a:t>wymagania psychofizyczne i zdrowotne, poziom wykształcenia, kwalifikacje</a:t>
          </a:r>
          <a:endParaRPr lang="pl-PL" sz="2400" kern="1200" dirty="0">
            <a:latin typeface="+mj-lt"/>
          </a:endParaRPr>
        </a:p>
      </dsp:txBody>
      <dsp:txXfrm rot="-5400000">
        <a:off x="1333005" y="3488940"/>
        <a:ext cx="5225483" cy="111694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CAA937-1B85-41B2-A739-A39D98AFFBE8}">
      <dsp:nvSpPr>
        <dsp:cNvPr id="0" name=""/>
        <dsp:cNvSpPr/>
      </dsp:nvSpPr>
      <dsp:spPr>
        <a:xfrm>
          <a:off x="0" y="0"/>
          <a:ext cx="711500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83592E-9F86-409C-BD56-B9B40687D7EC}">
      <dsp:nvSpPr>
        <dsp:cNvPr id="0" name=""/>
        <dsp:cNvSpPr/>
      </dsp:nvSpPr>
      <dsp:spPr>
        <a:xfrm flipH="1">
          <a:off x="0" y="0"/>
          <a:ext cx="45656" cy="28469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00" kern="1200" dirty="0" smtClean="0"/>
            <a:t>.</a:t>
          </a:r>
          <a:endParaRPr lang="pl-PL" sz="500" kern="1200" dirty="0"/>
        </a:p>
      </dsp:txBody>
      <dsp:txXfrm>
        <a:off x="0" y="0"/>
        <a:ext cx="45656" cy="2846926"/>
      </dsp:txXfrm>
    </dsp:sp>
    <dsp:sp modelId="{95F2007E-242E-40CF-AB15-862F62D3DE17}">
      <dsp:nvSpPr>
        <dsp:cNvPr id="0" name=""/>
        <dsp:cNvSpPr/>
      </dsp:nvSpPr>
      <dsp:spPr>
        <a:xfrm>
          <a:off x="100061" y="67697"/>
          <a:ext cx="7004722" cy="13539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latin typeface="+mj-lt"/>
            </a:rPr>
            <a:t>od 3 do 12 miesięcy</a:t>
          </a:r>
          <a:endParaRPr lang="pl-PL" sz="2400" kern="1200" dirty="0">
            <a:latin typeface="+mj-lt"/>
          </a:endParaRPr>
        </a:p>
      </dsp:txBody>
      <dsp:txXfrm>
        <a:off x="100061" y="67697"/>
        <a:ext cx="7004722" cy="1353958"/>
      </dsp:txXfrm>
    </dsp:sp>
    <dsp:sp modelId="{C09FD19E-B8F9-4DC7-95C5-AE2E5B9F1178}">
      <dsp:nvSpPr>
        <dsp:cNvPr id="0" name=""/>
        <dsp:cNvSpPr/>
      </dsp:nvSpPr>
      <dsp:spPr>
        <a:xfrm>
          <a:off x="18468" y="611393"/>
          <a:ext cx="290158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15DE3E-5B4A-4B42-BC50-5215EB364891}">
      <dsp:nvSpPr>
        <dsp:cNvPr id="0" name=""/>
        <dsp:cNvSpPr/>
      </dsp:nvSpPr>
      <dsp:spPr>
        <a:xfrm>
          <a:off x="11" y="890417"/>
          <a:ext cx="6858320" cy="12875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latin typeface="+mj-lt"/>
            </a:rPr>
            <a:t>- </a:t>
          </a:r>
          <a:r>
            <a:rPr lang="pl-PL" sz="2400" kern="1200" dirty="0" smtClean="0">
              <a:latin typeface="+mj-lt"/>
            </a:rPr>
            <a:t>rekrutacja kandydatów przez Urząd Pracy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latin typeface="+mj-lt"/>
            </a:rPr>
            <a:t>- możliwość wskazania imienia i nazwiska osoby do odbycia stażu</a:t>
          </a:r>
          <a:endParaRPr lang="pl-PL" sz="2400" kern="1200" dirty="0">
            <a:latin typeface="+mj-lt"/>
          </a:endParaRPr>
        </a:p>
      </dsp:txBody>
      <dsp:txXfrm>
        <a:off x="11" y="890417"/>
        <a:ext cx="6858320" cy="1287587"/>
      </dsp:txXfrm>
    </dsp:sp>
    <dsp:sp modelId="{05A239B6-7D4C-4A8A-98DF-5074C57FC961}">
      <dsp:nvSpPr>
        <dsp:cNvPr id="0" name=""/>
        <dsp:cNvSpPr/>
      </dsp:nvSpPr>
      <dsp:spPr>
        <a:xfrm>
          <a:off x="49167" y="2063006"/>
          <a:ext cx="290158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5EEDCF-C58E-4434-A87F-6996924D5965}">
      <dsp:nvSpPr>
        <dsp:cNvPr id="0" name=""/>
        <dsp:cNvSpPr/>
      </dsp:nvSpPr>
      <dsp:spPr>
        <a:xfrm>
          <a:off x="0" y="2068349"/>
          <a:ext cx="711500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C1AA4F-E487-494C-A680-63D3F3D24371}">
      <dsp:nvSpPr>
        <dsp:cNvPr id="0" name=""/>
        <dsp:cNvSpPr/>
      </dsp:nvSpPr>
      <dsp:spPr>
        <a:xfrm>
          <a:off x="0" y="2089729"/>
          <a:ext cx="1756723" cy="28469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latin typeface="+mj-lt"/>
            </a:rPr>
            <a:t>liczba stażystów u jednego Organizatora</a:t>
          </a:r>
          <a:endParaRPr lang="pl-PL" sz="2400" kern="1200" dirty="0">
            <a:latin typeface="+mj-lt"/>
          </a:endParaRPr>
        </a:p>
      </dsp:txBody>
      <dsp:txXfrm>
        <a:off x="0" y="2089729"/>
        <a:ext cx="1756723" cy="2846926"/>
      </dsp:txXfrm>
    </dsp:sp>
    <dsp:sp modelId="{C8B4FE01-A108-4AC9-BAD3-393B6E9E1808}">
      <dsp:nvSpPr>
        <dsp:cNvPr id="0" name=""/>
        <dsp:cNvSpPr/>
      </dsp:nvSpPr>
      <dsp:spPr>
        <a:xfrm>
          <a:off x="1857091" y="2053708"/>
          <a:ext cx="5252559" cy="1323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latin typeface="+mj-lt"/>
            </a:rPr>
            <a:t>u </a:t>
          </a:r>
          <a:r>
            <a:rPr lang="pl-PL" sz="2400" b="1" kern="1200" dirty="0" smtClean="0">
              <a:latin typeface="+mj-lt"/>
            </a:rPr>
            <a:t>pracodawcy</a:t>
          </a:r>
          <a:r>
            <a:rPr lang="pl-PL" sz="2400" kern="1200" dirty="0" smtClean="0">
              <a:latin typeface="+mj-lt"/>
            </a:rPr>
            <a:t>, staż mogą odbywać jednocześnie osoby w liczbie </a:t>
          </a:r>
          <a:r>
            <a:rPr lang="pl-PL" sz="2400" b="1" kern="1200" dirty="0" smtClean="0">
              <a:latin typeface="+mj-lt"/>
            </a:rPr>
            <a:t>nieprzekraczającej liczby pracowników </a:t>
          </a:r>
          <a:r>
            <a:rPr lang="pl-PL" sz="2400" kern="1200" dirty="0" smtClean="0">
              <a:latin typeface="+mj-lt"/>
            </a:rPr>
            <a:t>zatrudnionych u organizatora w dniu składania wniosku w przeliczeniu na pełny wymiar czasu pracy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kern="1200" dirty="0"/>
        </a:p>
      </dsp:txBody>
      <dsp:txXfrm>
        <a:off x="1857091" y="2053708"/>
        <a:ext cx="5252559" cy="1323376"/>
      </dsp:txXfrm>
    </dsp:sp>
    <dsp:sp modelId="{6559C16B-606B-4C00-9CDA-620717EFA4B9}">
      <dsp:nvSpPr>
        <dsp:cNvPr id="0" name=""/>
        <dsp:cNvSpPr/>
      </dsp:nvSpPr>
      <dsp:spPr>
        <a:xfrm>
          <a:off x="1738202" y="4467774"/>
          <a:ext cx="535292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49AE49-42E5-4A23-A459-99341516F528}">
      <dsp:nvSpPr>
        <dsp:cNvPr id="0" name=""/>
        <dsp:cNvSpPr/>
      </dsp:nvSpPr>
      <dsp:spPr>
        <a:xfrm>
          <a:off x="1812706" y="3738220"/>
          <a:ext cx="5252559" cy="1323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900" kern="1200" dirty="0" smtClean="0">
            <a:latin typeface="+mj-lt"/>
          </a:endParaRPr>
        </a:p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400" kern="1200" dirty="0" smtClean="0">
            <a:latin typeface="+mj-lt"/>
          </a:endParaRPr>
        </a:p>
        <a:p>
          <a:pPr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latin typeface="+mj-lt"/>
            </a:rPr>
            <a:t>u </a:t>
          </a:r>
          <a:r>
            <a:rPr lang="pl-PL" sz="2400" b="1" kern="1200" dirty="0" smtClean="0">
              <a:latin typeface="+mj-lt"/>
            </a:rPr>
            <a:t>organizatora</a:t>
          </a:r>
          <a:r>
            <a:rPr lang="pl-PL" sz="2400" kern="1200" dirty="0" smtClean="0">
              <a:latin typeface="+mj-lt"/>
            </a:rPr>
            <a:t> stażu, który nie jest pracodawcą, staż może odbywać jednocześnie </a:t>
          </a:r>
          <a:r>
            <a:rPr lang="pl-PL" sz="2400" b="1" kern="1200" dirty="0" smtClean="0">
              <a:latin typeface="+mj-lt"/>
            </a:rPr>
            <a:t>jedna osoba</a:t>
          </a:r>
          <a:endParaRPr lang="pl-PL" sz="2400" b="1" kern="1200" dirty="0">
            <a:latin typeface="+mj-lt"/>
          </a:endParaRPr>
        </a:p>
      </dsp:txBody>
      <dsp:txXfrm>
        <a:off x="1812706" y="3738220"/>
        <a:ext cx="5252559" cy="1323376"/>
      </dsp:txXfrm>
    </dsp:sp>
    <dsp:sp modelId="{FE7AFCE5-12B5-44EB-A096-5F9F0FB8233D}">
      <dsp:nvSpPr>
        <dsp:cNvPr id="0" name=""/>
        <dsp:cNvSpPr/>
      </dsp:nvSpPr>
      <dsp:spPr>
        <a:xfrm>
          <a:off x="1722679" y="5693854"/>
          <a:ext cx="535292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83541D-D321-447B-ACE5-C18C0C407BBC}">
      <dsp:nvSpPr>
        <dsp:cNvPr id="0" name=""/>
        <dsp:cNvSpPr/>
      </dsp:nvSpPr>
      <dsp:spPr>
        <a:xfrm>
          <a:off x="0" y="3077"/>
          <a:ext cx="707550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7AB542-DAC5-49E2-90EA-549E52D7072D}">
      <dsp:nvSpPr>
        <dsp:cNvPr id="0" name=""/>
        <dsp:cNvSpPr/>
      </dsp:nvSpPr>
      <dsp:spPr>
        <a:xfrm>
          <a:off x="0" y="3077"/>
          <a:ext cx="51580" cy="62969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00" kern="1200" dirty="0" smtClean="0"/>
            <a:t>.</a:t>
          </a:r>
          <a:endParaRPr lang="pl-PL" sz="500" kern="1200" dirty="0"/>
        </a:p>
      </dsp:txBody>
      <dsp:txXfrm>
        <a:off x="0" y="3077"/>
        <a:ext cx="51580" cy="6296989"/>
      </dsp:txXfrm>
    </dsp:sp>
    <dsp:sp modelId="{187A7CE8-3CCB-46F0-B14E-1F3F6AE1DC3F}">
      <dsp:nvSpPr>
        <dsp:cNvPr id="0" name=""/>
        <dsp:cNvSpPr/>
      </dsp:nvSpPr>
      <dsp:spPr>
        <a:xfrm>
          <a:off x="157712" y="77101"/>
          <a:ext cx="5554269" cy="1480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latin typeface="+mj-lt"/>
            </a:rPr>
            <a:t>stypendium w wysokości 120 % zasiłku dla bezrobotnych wypłacane przez Urząd Pracy</a:t>
          </a:r>
          <a:endParaRPr lang="pl-PL" sz="2400" kern="1200" dirty="0">
            <a:latin typeface="+mj-lt"/>
          </a:endParaRPr>
        </a:p>
      </dsp:txBody>
      <dsp:txXfrm>
        <a:off x="157712" y="77101"/>
        <a:ext cx="5554269" cy="1480468"/>
      </dsp:txXfrm>
    </dsp:sp>
    <dsp:sp modelId="{FCD56B1E-8675-423C-AFD0-C9858FD0900A}">
      <dsp:nvSpPr>
        <dsp:cNvPr id="0" name=""/>
        <dsp:cNvSpPr/>
      </dsp:nvSpPr>
      <dsp:spPr>
        <a:xfrm>
          <a:off x="51580" y="1557570"/>
          <a:ext cx="56604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57B91D-E45A-4716-878F-4BB58DE3CBB1}">
      <dsp:nvSpPr>
        <dsp:cNvPr id="0" name=""/>
        <dsp:cNvSpPr/>
      </dsp:nvSpPr>
      <dsp:spPr>
        <a:xfrm>
          <a:off x="157712" y="1631593"/>
          <a:ext cx="5554269" cy="1480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latin typeface="+mj-lt"/>
            </a:rPr>
            <a:t>dwa dni wolne od pracy za każde 30 dni odbywania stażu</a:t>
          </a:r>
          <a:endParaRPr lang="pl-PL" sz="2400" kern="1200" dirty="0">
            <a:latin typeface="+mj-lt"/>
          </a:endParaRPr>
        </a:p>
      </dsp:txBody>
      <dsp:txXfrm>
        <a:off x="157712" y="1631593"/>
        <a:ext cx="5554269" cy="1480468"/>
      </dsp:txXfrm>
    </dsp:sp>
    <dsp:sp modelId="{7D8482BF-186F-4FEE-A7DF-C638AB4315F2}">
      <dsp:nvSpPr>
        <dsp:cNvPr id="0" name=""/>
        <dsp:cNvSpPr/>
      </dsp:nvSpPr>
      <dsp:spPr>
        <a:xfrm>
          <a:off x="51580" y="3112062"/>
          <a:ext cx="56604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80A0E2-6640-4961-9722-4DFD74116E17}">
      <dsp:nvSpPr>
        <dsp:cNvPr id="0" name=""/>
        <dsp:cNvSpPr/>
      </dsp:nvSpPr>
      <dsp:spPr>
        <a:xfrm>
          <a:off x="157712" y="3186086"/>
          <a:ext cx="5554269" cy="1480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latin typeface="+mj-lt"/>
            </a:rPr>
            <a:t>ubezpieczenie emerytalne, rentowe i wypadkowe </a:t>
          </a:r>
          <a:endParaRPr lang="pl-PL" sz="2400" kern="1200" dirty="0">
            <a:latin typeface="+mj-lt"/>
          </a:endParaRPr>
        </a:p>
      </dsp:txBody>
      <dsp:txXfrm>
        <a:off x="157712" y="3186086"/>
        <a:ext cx="5554269" cy="1480468"/>
      </dsp:txXfrm>
    </dsp:sp>
    <dsp:sp modelId="{997C8F6A-345F-4C5C-AF48-5BC0ADA14C0E}">
      <dsp:nvSpPr>
        <dsp:cNvPr id="0" name=""/>
        <dsp:cNvSpPr/>
      </dsp:nvSpPr>
      <dsp:spPr>
        <a:xfrm>
          <a:off x="51580" y="4666555"/>
          <a:ext cx="56604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67320F-F74F-4417-A30A-58DD769973F2}">
      <dsp:nvSpPr>
        <dsp:cNvPr id="0" name=""/>
        <dsp:cNvSpPr/>
      </dsp:nvSpPr>
      <dsp:spPr>
        <a:xfrm>
          <a:off x="157712" y="4740578"/>
          <a:ext cx="5554269" cy="1480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latin typeface="+mj-lt"/>
            </a:rPr>
            <a:t>zwrot kosztów dojazdu</a:t>
          </a:r>
          <a:endParaRPr lang="pl-PL" sz="2400" kern="1200" dirty="0">
            <a:latin typeface="+mj-lt"/>
          </a:endParaRPr>
        </a:p>
      </dsp:txBody>
      <dsp:txXfrm>
        <a:off x="157712" y="4740578"/>
        <a:ext cx="5554269" cy="1480468"/>
      </dsp:txXfrm>
    </dsp:sp>
    <dsp:sp modelId="{26979885-8FF5-4310-8A5F-33D6E75900F3}">
      <dsp:nvSpPr>
        <dsp:cNvPr id="0" name=""/>
        <dsp:cNvSpPr/>
      </dsp:nvSpPr>
      <dsp:spPr>
        <a:xfrm>
          <a:off x="51580" y="6221047"/>
          <a:ext cx="56604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4B54B3-6E3F-445B-BE9E-1414FCD8811E}">
      <dsp:nvSpPr>
        <dsp:cNvPr id="0" name=""/>
        <dsp:cNvSpPr/>
      </dsp:nvSpPr>
      <dsp:spPr>
        <a:xfrm>
          <a:off x="0" y="2438"/>
          <a:ext cx="7246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17CE4F-D6E9-4363-9497-15CDE283B446}">
      <dsp:nvSpPr>
        <dsp:cNvPr id="0" name=""/>
        <dsp:cNvSpPr/>
      </dsp:nvSpPr>
      <dsp:spPr>
        <a:xfrm flipH="1">
          <a:off x="0" y="2438"/>
          <a:ext cx="50518" cy="4988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00" kern="1200" dirty="0" smtClean="0"/>
            <a:t>.</a:t>
          </a:r>
          <a:endParaRPr lang="pl-PL" sz="500" kern="1200" dirty="0"/>
        </a:p>
      </dsp:txBody>
      <dsp:txXfrm>
        <a:off x="0" y="2438"/>
        <a:ext cx="50518" cy="4988966"/>
      </dsp:txXfrm>
    </dsp:sp>
    <dsp:sp modelId="{6FE98C92-593F-4BF4-A0F8-0E99805B1FFD}">
      <dsp:nvSpPr>
        <dsp:cNvPr id="0" name=""/>
        <dsp:cNvSpPr/>
      </dsp:nvSpPr>
      <dsp:spPr>
        <a:xfrm>
          <a:off x="154437" y="118392"/>
          <a:ext cx="6927955" cy="2319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latin typeface="+mj-lt"/>
            </a:rPr>
            <a:t>zatrudnienie osoby bezrobotnej przez pracodawcę lub przedsiębiorcę niezatrudniającego pracownika, które następuje w wyniku umowy zawartej z Urzędem Pracy</a:t>
          </a:r>
          <a:endParaRPr lang="pl-PL" sz="2400" kern="1200" dirty="0">
            <a:latin typeface="+mj-lt"/>
          </a:endParaRPr>
        </a:p>
      </dsp:txBody>
      <dsp:txXfrm>
        <a:off x="154437" y="118392"/>
        <a:ext cx="6927955" cy="2319089"/>
      </dsp:txXfrm>
    </dsp:sp>
    <dsp:sp modelId="{06C92E7B-DD79-4A94-A99E-953D8DC02321}">
      <dsp:nvSpPr>
        <dsp:cNvPr id="0" name=""/>
        <dsp:cNvSpPr/>
      </dsp:nvSpPr>
      <dsp:spPr>
        <a:xfrm>
          <a:off x="50518" y="2437482"/>
          <a:ext cx="554234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54DF00-AD09-43EC-81CB-C7B293678A90}">
      <dsp:nvSpPr>
        <dsp:cNvPr id="0" name=""/>
        <dsp:cNvSpPr/>
      </dsp:nvSpPr>
      <dsp:spPr>
        <a:xfrm>
          <a:off x="154437" y="2553437"/>
          <a:ext cx="7087137" cy="2319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latin typeface="+mj-lt"/>
            </a:rPr>
            <a:t>pracodawca otrzymuje zwrot części kosztów poniesionych na wynagrodzenia, nagrody oraz składki na ubezpieczenia społeczne skierowanych osób bezrobotnych</a:t>
          </a:r>
          <a:endParaRPr lang="pl-PL" sz="2400" kern="1200" dirty="0">
            <a:latin typeface="+mj-lt"/>
          </a:endParaRPr>
        </a:p>
      </dsp:txBody>
      <dsp:txXfrm>
        <a:off x="154437" y="2553437"/>
        <a:ext cx="7087137" cy="2319089"/>
      </dsp:txXfrm>
    </dsp:sp>
    <dsp:sp modelId="{DFE2AEC8-F9C6-4A90-89D7-8A1461A93102}">
      <dsp:nvSpPr>
        <dsp:cNvPr id="0" name=""/>
        <dsp:cNvSpPr/>
      </dsp:nvSpPr>
      <dsp:spPr>
        <a:xfrm>
          <a:off x="50518" y="4872526"/>
          <a:ext cx="554234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9453C4-F788-4338-92C1-2A11B9B5DFEE}">
      <dsp:nvSpPr>
        <dsp:cNvPr id="0" name=""/>
        <dsp:cNvSpPr/>
      </dsp:nvSpPr>
      <dsp:spPr>
        <a:xfrm>
          <a:off x="0" y="3190"/>
          <a:ext cx="739509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B1857A-024D-4E6F-91D0-8F853D61E9CE}">
      <dsp:nvSpPr>
        <dsp:cNvPr id="0" name=""/>
        <dsp:cNvSpPr/>
      </dsp:nvSpPr>
      <dsp:spPr>
        <a:xfrm flipH="1">
          <a:off x="0" y="3190"/>
          <a:ext cx="49396" cy="65275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latin typeface="+mj-lt"/>
            </a:rPr>
            <a:t>.</a:t>
          </a:r>
          <a:endParaRPr lang="pl-PL" sz="1800" kern="1200" dirty="0">
            <a:latin typeface="+mj-lt"/>
          </a:endParaRPr>
        </a:p>
      </dsp:txBody>
      <dsp:txXfrm>
        <a:off x="0" y="3190"/>
        <a:ext cx="49396" cy="6527584"/>
      </dsp:txXfrm>
    </dsp:sp>
    <dsp:sp modelId="{21F723C7-5011-4426-9518-16B66B973EA1}">
      <dsp:nvSpPr>
        <dsp:cNvPr id="0" name=""/>
        <dsp:cNvSpPr/>
      </dsp:nvSpPr>
      <dsp:spPr>
        <a:xfrm>
          <a:off x="151006" y="79924"/>
          <a:ext cx="6774050" cy="1534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latin typeface="+mj-lt"/>
            </a:rPr>
            <a:t>refundacja przez okres do 6 miesięcy; pracodawca jest zobowiązany do utrzymania w zatrudnieniu skierowanego bezrobotnego przez okres 3 miesięcy po zakończeniu refundacji</a:t>
          </a:r>
          <a:endParaRPr lang="pl-PL" sz="1800" kern="1200" dirty="0">
            <a:latin typeface="+mj-lt"/>
          </a:endParaRPr>
        </a:p>
      </dsp:txBody>
      <dsp:txXfrm>
        <a:off x="151006" y="79924"/>
        <a:ext cx="6774050" cy="1534683"/>
      </dsp:txXfrm>
    </dsp:sp>
    <dsp:sp modelId="{89ABAE4D-E9CD-4ED0-91D2-000BA4554D0E}">
      <dsp:nvSpPr>
        <dsp:cNvPr id="0" name=""/>
        <dsp:cNvSpPr/>
      </dsp:nvSpPr>
      <dsp:spPr>
        <a:xfrm>
          <a:off x="21541" y="1338575"/>
          <a:ext cx="54192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A52852-9EFD-4C63-AFBB-D14E015B233F}">
      <dsp:nvSpPr>
        <dsp:cNvPr id="0" name=""/>
        <dsp:cNvSpPr/>
      </dsp:nvSpPr>
      <dsp:spPr>
        <a:xfrm>
          <a:off x="151006" y="1691342"/>
          <a:ext cx="6929696" cy="1534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latin typeface="+mj-lt"/>
            </a:rPr>
            <a:t>refundacja przez okres do 12 miesięcy jeżeli refundacja obejmuje koszty poniesione za co drugi miesiąc zatrudnienia skierowanego bezrobotnego; pracodawca jest zobowiązany do utrzymania w zatrudnieniu skierowanego bezrobotnego przez okres 3 miesięcy po zakończeniu refundacji.</a:t>
          </a:r>
          <a:endParaRPr lang="pl-PL" sz="1800" kern="1200" dirty="0">
            <a:latin typeface="+mj-lt"/>
          </a:endParaRPr>
        </a:p>
      </dsp:txBody>
      <dsp:txXfrm>
        <a:off x="151006" y="1691342"/>
        <a:ext cx="6929696" cy="1534683"/>
      </dsp:txXfrm>
    </dsp:sp>
    <dsp:sp modelId="{F1AD2C1D-2D6A-4AC6-B244-A50995C0F961}">
      <dsp:nvSpPr>
        <dsp:cNvPr id="0" name=""/>
        <dsp:cNvSpPr/>
      </dsp:nvSpPr>
      <dsp:spPr>
        <a:xfrm>
          <a:off x="49396" y="3226025"/>
          <a:ext cx="54192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FBC831-8410-403A-B097-253D5A1CF928}">
      <dsp:nvSpPr>
        <dsp:cNvPr id="0" name=""/>
        <dsp:cNvSpPr/>
      </dsp:nvSpPr>
      <dsp:spPr>
        <a:xfrm>
          <a:off x="151006" y="3302759"/>
          <a:ext cx="7085396" cy="1534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latin typeface="+mj-lt"/>
            </a:rPr>
            <a:t>refundacja przez okres do 12 miesięcy za zatrudnienie skierowanego bezrobotnego; pracodawca jest zobowiązany do utrzymania w zatrudnieniu skierowanego bezrobotnego przez okres 6 miesięcy po zakończeniu refundacji</a:t>
          </a:r>
          <a:endParaRPr lang="pl-PL" sz="1800" kern="1200" dirty="0">
            <a:latin typeface="+mj-lt"/>
          </a:endParaRPr>
        </a:p>
      </dsp:txBody>
      <dsp:txXfrm>
        <a:off x="151006" y="3302759"/>
        <a:ext cx="7085396" cy="1534683"/>
      </dsp:txXfrm>
    </dsp:sp>
    <dsp:sp modelId="{270549AA-22E2-4043-AF7D-89F76B3569A5}">
      <dsp:nvSpPr>
        <dsp:cNvPr id="0" name=""/>
        <dsp:cNvSpPr/>
      </dsp:nvSpPr>
      <dsp:spPr>
        <a:xfrm>
          <a:off x="49396" y="4837443"/>
          <a:ext cx="54192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C33B16-20C8-4F6A-8288-24D25C6BAD22}">
      <dsp:nvSpPr>
        <dsp:cNvPr id="0" name=""/>
        <dsp:cNvSpPr/>
      </dsp:nvSpPr>
      <dsp:spPr>
        <a:xfrm>
          <a:off x="151006" y="4914177"/>
          <a:ext cx="7240723" cy="1534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latin typeface="+mj-lt"/>
            </a:rPr>
            <a:t>przez okres do 24 miesięcy za zatrudnienie skierowanego bezrobotnego w wieku powyżej 50 roku życia; pracodawca jest zobowiązany do utrzymania w zatrudnieniu skierowanego bezrobotnego przez okres 6 miesięcy po zakończeniu refundacji</a:t>
          </a:r>
          <a:endParaRPr lang="pl-PL" sz="1800" kern="1200" dirty="0">
            <a:latin typeface="+mj-lt"/>
          </a:endParaRPr>
        </a:p>
      </dsp:txBody>
      <dsp:txXfrm>
        <a:off x="151006" y="4914177"/>
        <a:ext cx="7240723" cy="1534683"/>
      </dsp:txXfrm>
    </dsp:sp>
    <dsp:sp modelId="{4F1DA8E7-A41B-4874-ACB5-811E7F590B90}">
      <dsp:nvSpPr>
        <dsp:cNvPr id="0" name=""/>
        <dsp:cNvSpPr/>
      </dsp:nvSpPr>
      <dsp:spPr>
        <a:xfrm>
          <a:off x="49396" y="6448861"/>
          <a:ext cx="54192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A2994F-3402-4F10-A9A6-B57B87AC24D0}" type="datetimeFigureOut">
              <a:rPr lang="pl-PL" smtClean="0"/>
              <a:t>06.12.2024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D7C92-4382-4810-953E-9D2B4AAC4FF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3840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4AB6E3-448A-4797-A19F-DC79D560ACBB}" type="datetimeFigureOut">
              <a:rPr lang="pl-PL" smtClean="0"/>
              <a:t>06.12.2024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DBDE9-ECCF-4B98-95FE-D4B642A72E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292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DBDE9-ECCF-4B98-95FE-D4B642A72EA1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04504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DBDE9-ECCF-4B98-95FE-D4B642A72EA1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88397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DBDE9-ECCF-4B98-95FE-D4B642A72EA1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19393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DBDE9-ECCF-4B98-95FE-D4B642A72EA1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38755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DBDE9-ECCF-4B98-95FE-D4B642A72EA1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84219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DBDE9-ECCF-4B98-95FE-D4B642A72EA1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93418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DBDE9-ECCF-4B98-95FE-D4B642A72EA1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52769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DBDE9-ECCF-4B98-95FE-D4B642A72EA1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72967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DBDE9-ECCF-4B98-95FE-D4B642A72EA1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07308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DBDE9-ECCF-4B98-95FE-D4B642A72EA1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57065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DBDE9-ECCF-4B98-95FE-D4B642A72EA1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4145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DBDE9-ECCF-4B98-95FE-D4B642A72EA1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17237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DBDE9-ECCF-4B98-95FE-D4B642A72EA1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37641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DBDE9-ECCF-4B98-95FE-D4B642A72EA1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65154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DBDE9-ECCF-4B98-95FE-D4B642A72EA1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02837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DBDE9-ECCF-4B98-95FE-D4B642A72EA1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416134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DBDE9-ECCF-4B98-95FE-D4B642A72EA1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771100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DBDE9-ECCF-4B98-95FE-D4B642A72EA1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764241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DBDE9-ECCF-4B98-95FE-D4B642A72EA1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853404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DBDE9-ECCF-4B98-95FE-D4B642A72EA1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925736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DBDE9-ECCF-4B98-95FE-D4B642A72EA1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38847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DBDE9-ECCF-4B98-95FE-D4B642A72EA1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7157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DBDE9-ECCF-4B98-95FE-D4B642A72EA1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79297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DBDE9-ECCF-4B98-95FE-D4B642A72EA1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894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DBDE9-ECCF-4B98-95FE-D4B642A72EA1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90722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DBDE9-ECCF-4B98-95FE-D4B642A72EA1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83516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DBDE9-ECCF-4B98-95FE-D4B642A72EA1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46785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DBDE9-ECCF-4B98-95FE-D4B642A72EA1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50392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DBDE9-ECCF-4B98-95FE-D4B642A72EA1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29269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DBDE9-ECCF-4B98-95FE-D4B642A72EA1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9594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1160EA64-D806-43AC-9DF2-F8C432F32B4C}" type="datetimeFigureOut">
              <a:rPr lang="en-US" smtClean="0"/>
              <a:t>12/6/2024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440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84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7C6F52A-A82B-47A2-A83A-8C4C91F2D59F}" type="datetimeFigureOut">
              <a:rPr lang="en-US" smtClean="0"/>
              <a:t>12/6/2024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74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211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160EA64-D806-43AC-9DF2-F8C432F32B4C}" type="datetimeFigureOut">
              <a:rPr lang="en-US" smtClean="0"/>
              <a:t>12/6/2024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331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AB134690-1557-4C89-A502-4959FE7FAD70}" type="datetimeFigureOut">
              <a:rPr lang="en-US" smtClean="0"/>
              <a:t>12/6/2024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009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160EA64-D806-43AC-9DF2-F8C432F32B4C}" type="datetimeFigureOut">
              <a:rPr lang="en-US" smtClean="0"/>
              <a:t>12/6/2024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08298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12/6/2024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304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C278504F-A551-4DE0-9316-4DCD1D8CC752}" type="datetimeFigureOut">
              <a:rPr lang="en-US" smtClean="0"/>
              <a:t>12/6/2024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212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824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160EA64-D806-43AC-9DF2-F8C432F32B4C}" type="datetimeFigureOut">
              <a:rPr lang="en-US" smtClean="0"/>
              <a:t>12/6/2024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48257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924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hf sldNum="0" hdr="0" ftr="0" dt="0"/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5.xml"/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12" Type="http://schemas.microsoft.com/office/2007/relationships/diagramDrawing" Target="../diagrams/drawing1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4.xml"/><Relationship Id="rId11" Type="http://schemas.openxmlformats.org/officeDocument/2006/relationships/diagramColors" Target="../diagrams/colors15.xml"/><Relationship Id="rId5" Type="http://schemas.openxmlformats.org/officeDocument/2006/relationships/diagramQuickStyle" Target="../diagrams/quickStyle14.xml"/><Relationship Id="rId10" Type="http://schemas.openxmlformats.org/officeDocument/2006/relationships/diagramQuickStyle" Target="../diagrams/quickStyle15.xml"/><Relationship Id="rId4" Type="http://schemas.openxmlformats.org/officeDocument/2006/relationships/diagramLayout" Target="../diagrams/layout14.xml"/><Relationship Id="rId9" Type="http://schemas.openxmlformats.org/officeDocument/2006/relationships/diagramLayout" Target="../diagrams/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8.xml"/><Relationship Id="rId5" Type="http://schemas.openxmlformats.org/officeDocument/2006/relationships/diagramQuickStyle" Target="../diagrams/quickStyle18.xml"/><Relationship Id="rId4" Type="http://schemas.openxmlformats.org/officeDocument/2006/relationships/diagramLayout" Target="../diagrams/layout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9.xml"/><Relationship Id="rId5" Type="http://schemas.openxmlformats.org/officeDocument/2006/relationships/diagramQuickStyle" Target="../diagrams/quickStyle19.xml"/><Relationship Id="rId4" Type="http://schemas.openxmlformats.org/officeDocument/2006/relationships/diagramLayout" Target="../diagrams/layout1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0.xml"/><Relationship Id="rId7" Type="http://schemas.microsoft.com/office/2007/relationships/diagramDrawing" Target="../diagrams/drawing20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0.xml"/><Relationship Id="rId5" Type="http://schemas.openxmlformats.org/officeDocument/2006/relationships/diagramQuickStyle" Target="../diagrams/quickStyle20.xml"/><Relationship Id="rId4" Type="http://schemas.openxmlformats.org/officeDocument/2006/relationships/diagramLayout" Target="../diagrams/layout2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1.xml"/><Relationship Id="rId7" Type="http://schemas.microsoft.com/office/2007/relationships/diagramDrawing" Target="../diagrams/drawing21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1.xml"/><Relationship Id="rId5" Type="http://schemas.openxmlformats.org/officeDocument/2006/relationships/diagramQuickStyle" Target="../diagrams/quickStyle21.xml"/><Relationship Id="rId4" Type="http://schemas.openxmlformats.org/officeDocument/2006/relationships/diagramLayout" Target="../diagrams/layout2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2.xml"/><Relationship Id="rId7" Type="http://schemas.microsoft.com/office/2007/relationships/diagramDrawing" Target="../diagrams/drawing22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2.xml"/><Relationship Id="rId5" Type="http://schemas.openxmlformats.org/officeDocument/2006/relationships/diagramQuickStyle" Target="../diagrams/quickStyle22.xml"/><Relationship Id="rId4" Type="http://schemas.openxmlformats.org/officeDocument/2006/relationships/diagramLayout" Target="../diagrams/layout2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3.xml"/><Relationship Id="rId7" Type="http://schemas.microsoft.com/office/2007/relationships/diagramDrawing" Target="../diagrams/drawing23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3.xml"/><Relationship Id="rId5" Type="http://schemas.openxmlformats.org/officeDocument/2006/relationships/diagramQuickStyle" Target="../diagrams/quickStyle23.xml"/><Relationship Id="rId4" Type="http://schemas.openxmlformats.org/officeDocument/2006/relationships/diagramLayout" Target="../diagrams/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13" Type="http://schemas.openxmlformats.org/officeDocument/2006/relationships/diagramData" Target="../diagrams/data5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1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6" Type="http://schemas.openxmlformats.org/officeDocument/2006/relationships/diagramColors" Target="../diagrams/colors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Relationship Id="rId1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50534" y="2395133"/>
            <a:ext cx="8991600" cy="1228911"/>
          </a:xfrm>
        </p:spPr>
        <p:txBody>
          <a:bodyPr>
            <a:normAutofit fontScale="90000"/>
          </a:bodyPr>
          <a:lstStyle/>
          <a:p>
            <a:r>
              <a:rPr lang="pl-PL" sz="7200" dirty="0" smtClean="0"/>
              <a:t>Instrumenty rynku pracy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3600" dirty="0" smtClean="0"/>
              <a:t>wspierające pracodawców</a:t>
            </a:r>
            <a:br>
              <a:rPr lang="pl-PL" sz="3600" dirty="0" smtClean="0"/>
            </a:br>
            <a:r>
              <a:rPr lang="pl-PL" sz="3600" dirty="0" smtClean="0"/>
              <a:t> w zatrudnieniu osób bezrobotnych</a:t>
            </a:r>
            <a:endParaRPr lang="pl-PL" sz="3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7768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Okres zatrudnienia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70011337"/>
              </p:ext>
            </p:extLst>
          </p:nvPr>
        </p:nvGraphicFramePr>
        <p:xfrm>
          <a:off x="4598634" y="195309"/>
          <a:ext cx="7395098" cy="65339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8614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Kwota refundacji</a:t>
            </a:r>
            <a:endParaRPr lang="pl-PL" dirty="0"/>
          </a:p>
        </p:txBody>
      </p:sp>
      <p:graphicFrame>
        <p:nvGraphicFramePr>
          <p:cNvPr id="3" name="Symbol zastępczy zawartości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92993963"/>
              </p:ext>
            </p:extLst>
          </p:nvPr>
        </p:nvGraphicFramePr>
        <p:xfrm>
          <a:off x="5120878" y="803187"/>
          <a:ext cx="6269591" cy="4896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9427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Jak zorganizować prace interwencyjne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3363286"/>
              </p:ext>
            </p:extLst>
          </p:nvPr>
        </p:nvGraphicFramePr>
        <p:xfrm>
          <a:off x="5118100" y="803275"/>
          <a:ext cx="6281738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8168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Inne zasady</a:t>
            </a:r>
            <a:endParaRPr lang="pl-PL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4490961" y="687162"/>
          <a:ext cx="7316340" cy="5775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1475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Doposażenie stanowiska pracy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sz="2400" dirty="0">
                <a:latin typeface="+mj-lt"/>
              </a:rPr>
              <a:t>Refundacja kosztów wyposażenia lub doposażenia stanowiska pracy to pomoc finansowa udzielana przez powiatowy urząd pracy w związku z wyposażeniem lub doposażeniem stanowiska pracy i zatrudnieniem na tym stanowisku skierowanego </a:t>
            </a:r>
            <a:r>
              <a:rPr lang="pl-PL" sz="2400" dirty="0" smtClean="0">
                <a:latin typeface="+mj-lt"/>
              </a:rPr>
              <a:t>bezrobotnego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4183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Kto może otrzymać refundację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154806" y="803275"/>
            <a:ext cx="6208325" cy="524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18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Wysokość refundacji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>
                <a:latin typeface="+mj-lt"/>
              </a:rPr>
              <a:t>Refundacja kosztów wyposażenia lub doposażenia stanowiska pracy może być </a:t>
            </a:r>
            <a:r>
              <a:rPr lang="pl-PL" sz="2400" dirty="0" smtClean="0">
                <a:latin typeface="+mj-lt"/>
              </a:rPr>
              <a:t>przyznana </a:t>
            </a:r>
            <a:r>
              <a:rPr lang="pl-PL" sz="2400" dirty="0">
                <a:latin typeface="+mj-lt"/>
              </a:rPr>
              <a:t>w wysokości nie wyższej niż 6-krotność przeciętnego wynagrodzenia</a:t>
            </a:r>
          </a:p>
        </p:txBody>
      </p:sp>
    </p:spTree>
    <p:extLst>
      <p:ext uri="{BB962C8B-B14F-4D97-AF65-F5344CB8AC3E}">
        <p14:creationId xmlns:p14="http://schemas.microsoft.com/office/powerpoint/2010/main" val="161276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Zasady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5603549"/>
              </p:ext>
            </p:extLst>
          </p:nvPr>
        </p:nvGraphicFramePr>
        <p:xfrm>
          <a:off x="5118447" y="266330"/>
          <a:ext cx="6281873" cy="6338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0752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Obowiązki wynikające z umowy</a:t>
            </a:r>
            <a:endParaRPr lang="pl-PL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74134448"/>
              </p:ext>
            </p:extLst>
          </p:nvPr>
        </p:nvGraphicFramePr>
        <p:xfrm>
          <a:off x="5120878" y="803187"/>
          <a:ext cx="6269591" cy="23826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Symbol zastępczy zawartości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97258924"/>
              </p:ext>
            </p:extLst>
          </p:nvPr>
        </p:nvGraphicFramePr>
        <p:xfrm>
          <a:off x="5118447" y="3672162"/>
          <a:ext cx="6272022" cy="2383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4315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Jakie wydatki można pokryć z refundacji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400" dirty="0">
                <a:latin typeface="+mj-lt"/>
              </a:rPr>
              <a:t>Kwota refundacji może być przeznaczona na zakup wyposażenia, doposażenia związanego bezpośrednio i jednoznacznie z tworzonym stanowiskiem pracy (tj. środki trwałe, urządzenia, przedmioty  niezbędne do zatrudnienia na tym stanowisku).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13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Obraz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53" y="1560657"/>
            <a:ext cx="3353091" cy="1792379"/>
          </a:xfrm>
          <a:prstGeom prst="rect">
            <a:avLst/>
          </a:prstGeom>
        </p:spPr>
      </p:pic>
      <p:pic>
        <p:nvPicPr>
          <p:cNvPr id="17" name="Obraz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2465" y="1463112"/>
            <a:ext cx="3418857" cy="1889924"/>
          </a:xfrm>
          <a:prstGeom prst="rect">
            <a:avLst/>
          </a:prstGeom>
        </p:spPr>
      </p:pic>
      <p:pic>
        <p:nvPicPr>
          <p:cNvPr id="18" name="Obraz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62465" y="4736349"/>
            <a:ext cx="3418857" cy="1889924"/>
          </a:xfrm>
          <a:prstGeom prst="rect">
            <a:avLst/>
          </a:prstGeom>
        </p:spPr>
      </p:pic>
      <p:pic>
        <p:nvPicPr>
          <p:cNvPr id="19" name="Obraz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15284" y="4974112"/>
            <a:ext cx="1365622" cy="1396105"/>
          </a:xfrm>
          <a:prstGeom prst="rect">
            <a:avLst/>
          </a:prstGeom>
        </p:spPr>
      </p:pic>
      <p:pic>
        <p:nvPicPr>
          <p:cNvPr id="20" name="Obraz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90428" y="4974112"/>
            <a:ext cx="1170533" cy="1402202"/>
          </a:xfrm>
          <a:prstGeom prst="rect">
            <a:avLst/>
          </a:prstGeom>
        </p:spPr>
      </p:pic>
      <p:pic>
        <p:nvPicPr>
          <p:cNvPr id="21" name="Obraz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4809507"/>
            <a:ext cx="1268078" cy="1737511"/>
          </a:xfrm>
          <a:prstGeom prst="rect">
            <a:avLst/>
          </a:prstGeom>
        </p:spPr>
      </p:pic>
      <p:sp>
        <p:nvSpPr>
          <p:cNvPr id="25" name="Prostokąt 24"/>
          <p:cNvSpPr/>
          <p:nvPr/>
        </p:nvSpPr>
        <p:spPr>
          <a:xfrm>
            <a:off x="100920" y="503601"/>
            <a:ext cx="3171669" cy="7796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Staż</a:t>
            </a:r>
            <a:endParaRPr lang="pl-PL" dirty="0"/>
          </a:p>
        </p:txBody>
      </p:sp>
      <p:sp>
        <p:nvSpPr>
          <p:cNvPr id="26" name="Prostokąt 25"/>
          <p:cNvSpPr/>
          <p:nvPr/>
        </p:nvSpPr>
        <p:spPr>
          <a:xfrm>
            <a:off x="8362465" y="503600"/>
            <a:ext cx="3418857" cy="7796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W</a:t>
            </a:r>
            <a:r>
              <a:rPr lang="pl-PL" dirty="0" smtClean="0"/>
              <a:t>yposażenia </a:t>
            </a:r>
            <a:r>
              <a:rPr lang="pl-PL" dirty="0"/>
              <a:t>lub doposażenia stanowiska pracy</a:t>
            </a:r>
          </a:p>
        </p:txBody>
      </p:sp>
      <p:sp>
        <p:nvSpPr>
          <p:cNvPr id="27" name="Prostokąt 26"/>
          <p:cNvSpPr/>
          <p:nvPr/>
        </p:nvSpPr>
        <p:spPr>
          <a:xfrm>
            <a:off x="96253" y="3907856"/>
            <a:ext cx="3176336" cy="8284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Prace interwencyjne</a:t>
            </a:r>
            <a:endParaRPr lang="pl-PL" dirty="0"/>
          </a:p>
        </p:txBody>
      </p:sp>
      <p:sp>
        <p:nvSpPr>
          <p:cNvPr id="28" name="Prostokąt 27"/>
          <p:cNvSpPr/>
          <p:nvPr/>
        </p:nvSpPr>
        <p:spPr>
          <a:xfrm>
            <a:off x="8366332" y="3821230"/>
            <a:ext cx="3418857" cy="8284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Roboty publiczne</a:t>
            </a:r>
            <a:endParaRPr lang="pl-PL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35525" y="3907856"/>
            <a:ext cx="1780186" cy="1639966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>
            <a:off x="3882380" y="1702612"/>
            <a:ext cx="3686476" cy="1942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Dofinansowanie kosztów zatrudnienia w domu pomocy społecznej lub jednostce organizacyjnej wspierania rodziny i systemu pieczy zastępczej</a:t>
            </a:r>
          </a:p>
        </p:txBody>
      </p:sp>
    </p:spTree>
    <p:extLst>
      <p:ext uri="{BB962C8B-B14F-4D97-AF65-F5344CB8AC3E}">
        <p14:creationId xmlns:p14="http://schemas.microsoft.com/office/powerpoint/2010/main" val="142946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Roboty publiczne</a:t>
            </a:r>
            <a:endParaRPr lang="pl-PL" dirty="0"/>
          </a:p>
        </p:txBody>
      </p:sp>
      <p:sp>
        <p:nvSpPr>
          <p:cNvPr id="10" name="Symbol zastępczy zawartości 9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4978181"/>
          </a:xfrm>
        </p:spPr>
        <p:txBody>
          <a:bodyPr anchor="ctr"/>
          <a:lstStyle/>
          <a:p>
            <a:pPr marL="0" indent="0">
              <a:buNone/>
            </a:pPr>
            <a:r>
              <a:rPr lang="pl-PL" sz="2400" dirty="0" smtClean="0">
                <a:latin typeface="+mj-lt"/>
              </a:rPr>
              <a:t>oznaczają </a:t>
            </a:r>
            <a:r>
              <a:rPr lang="pl-PL" sz="2400" dirty="0">
                <a:latin typeface="+mj-lt"/>
              </a:rPr>
              <a:t>zatrudnienie bezrobotnego w okresie do 6 miesięcy</a:t>
            </a:r>
          </a:p>
          <a:p>
            <a:pPr marL="0" indent="0">
              <a:buNone/>
            </a:pPr>
            <a:r>
              <a:rPr lang="pl-PL" sz="2400" dirty="0">
                <a:latin typeface="+mj-lt"/>
              </a:rPr>
              <a:t>lub </a:t>
            </a:r>
          </a:p>
          <a:p>
            <a:pPr marL="0" indent="0">
              <a:buNone/>
            </a:pPr>
            <a:r>
              <a:rPr lang="pl-PL" sz="2400" dirty="0">
                <a:latin typeface="+mj-lt"/>
              </a:rPr>
              <a:t>do 12 miesięcy jeżeli refundacja obejmuje koszty poniesione za co drugi miesiąc zatrudnienia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6898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Kto może być organizatorem </a:t>
            </a:r>
            <a:endParaRPr lang="pl-PL" sz="36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6170266"/>
              </p:ext>
            </p:extLst>
          </p:nvPr>
        </p:nvGraphicFramePr>
        <p:xfrm>
          <a:off x="5118447" y="304801"/>
          <a:ext cx="6739256" cy="6361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852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Kwota refundacji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78477" y="803186"/>
            <a:ext cx="6980904" cy="5248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>
                <a:latin typeface="+mj-lt"/>
              </a:rPr>
              <a:t>w wysokości </a:t>
            </a:r>
            <a:r>
              <a:rPr lang="pl-PL" sz="2400" b="1" dirty="0">
                <a:latin typeface="+mj-lt"/>
              </a:rPr>
              <a:t>uprzednio uzgodnionej</a:t>
            </a:r>
            <a:r>
              <a:rPr lang="pl-PL" sz="2400" dirty="0">
                <a:latin typeface="+mj-lt"/>
              </a:rPr>
              <a:t>, nieprzekraczającej jednak kwoty ustalonej jako iloczyn liczby zatrudnionych w miesiącu w przeliczeniu na pełny wymiar czasu pracy oraz </a:t>
            </a:r>
            <a:r>
              <a:rPr lang="pl-PL" sz="2400" b="1" dirty="0">
                <a:latin typeface="+mj-lt"/>
              </a:rPr>
              <a:t>50% przeciętnego wynagrodzenia</a:t>
            </a:r>
            <a:r>
              <a:rPr lang="pl-PL" sz="2400" dirty="0">
                <a:latin typeface="+mj-lt"/>
              </a:rPr>
              <a:t> obowiązującego w ostatnim dniu zatrudnienia każdego rozliczanego miesiąca i składek na ubezpieczenia społeczne od refundowanego wynagrodzenia</a:t>
            </a:r>
          </a:p>
        </p:txBody>
      </p:sp>
    </p:spTree>
    <p:extLst>
      <p:ext uri="{BB962C8B-B14F-4D97-AF65-F5344CB8AC3E}">
        <p14:creationId xmlns:p14="http://schemas.microsoft.com/office/powerpoint/2010/main" val="10615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Jak zorganizować </a:t>
            </a:r>
            <a:r>
              <a:rPr lang="pl-PL" dirty="0" smtClean="0"/>
              <a:t>roboty publiczne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9168621"/>
              </p:ext>
            </p:extLst>
          </p:nvPr>
        </p:nvGraphicFramePr>
        <p:xfrm>
          <a:off x="4788309" y="803275"/>
          <a:ext cx="7118141" cy="5528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9167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Inne zasady</a:t>
            </a:r>
            <a:endParaRPr lang="pl-PL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82010991"/>
              </p:ext>
            </p:extLst>
          </p:nvPr>
        </p:nvGraphicFramePr>
        <p:xfrm>
          <a:off x="4490961" y="687162"/>
          <a:ext cx="7316340" cy="5775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1433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88631" y="192506"/>
            <a:ext cx="3498979" cy="495701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/>
              <a:t/>
            </a:r>
            <a:br>
              <a:rPr lang="pl-PL" sz="1800" dirty="0"/>
            </a:b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/>
              <a:t/>
            </a:r>
            <a:br>
              <a:rPr lang="pl-PL" sz="1800" dirty="0"/>
            </a:b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2000" b="1" dirty="0" smtClean="0"/>
              <a:t>Dofinansowanie </a:t>
            </a:r>
            <a:r>
              <a:rPr lang="pl-PL" sz="2000" b="1" dirty="0"/>
              <a:t>kosztów zatrudnienia w domu pomocy społecznej lub jednostce organizacyjnej wspierania rodziny i systemu pieczy </a:t>
            </a:r>
            <a:r>
              <a:rPr lang="pl-PL" sz="2000" b="1" dirty="0" smtClean="0"/>
              <a:t>zastępczej</a:t>
            </a:r>
            <a:endParaRPr lang="pl-PL" sz="2000" b="1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7540912"/>
              </p:ext>
            </p:extLst>
          </p:nvPr>
        </p:nvGraphicFramePr>
        <p:xfrm>
          <a:off x="5118447" y="803186"/>
          <a:ext cx="6836130" cy="5248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4898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Kto może być organizatorem</a:t>
            </a:r>
            <a:endParaRPr lang="pl-PL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1575540"/>
              </p:ext>
            </p:extLst>
          </p:nvPr>
        </p:nvGraphicFramePr>
        <p:xfrm>
          <a:off x="5118447" y="803186"/>
          <a:ext cx="6836130" cy="5248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1249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Okres refundacji oraz kwota refundacji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2460081"/>
              </p:ext>
            </p:extLst>
          </p:nvPr>
        </p:nvGraphicFramePr>
        <p:xfrm>
          <a:off x="4735629" y="803186"/>
          <a:ext cx="7190072" cy="5279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3033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Kto może zostać zatrudniony</a:t>
            </a: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357009"/>
              </p:ext>
            </p:extLst>
          </p:nvPr>
        </p:nvGraphicFramePr>
        <p:xfrm>
          <a:off x="5118447" y="803186"/>
          <a:ext cx="6281873" cy="5248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451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Pomoc de </a:t>
            </a:r>
            <a:r>
              <a:rPr lang="pl-PL" dirty="0" err="1" smtClean="0"/>
              <a:t>minimis</a:t>
            </a:r>
            <a:r>
              <a:rPr lang="pl-PL" dirty="0" smtClean="0"/>
              <a:t> 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0275843"/>
              </p:ext>
            </p:extLst>
          </p:nvPr>
        </p:nvGraphicFramePr>
        <p:xfrm>
          <a:off x="5118100" y="803275"/>
          <a:ext cx="6281738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1501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Staż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>
                <a:latin typeface="+mj-lt"/>
              </a:rPr>
              <a:t>Staż </a:t>
            </a:r>
            <a:r>
              <a:rPr lang="pl-PL" dirty="0">
                <a:latin typeface="+mj-lt"/>
              </a:rPr>
              <a:t>u pracodawcy </a:t>
            </a:r>
            <a:r>
              <a:rPr lang="pl-PL" dirty="0" smtClean="0">
                <a:latin typeface="+mj-lt"/>
              </a:rPr>
              <a:t>umożliwia osobie bezrobotnej zdobycie praktycznych umiejętności zawodowych bez </a:t>
            </a:r>
            <a:r>
              <a:rPr lang="pl-PL" dirty="0">
                <a:latin typeface="+mj-lt"/>
              </a:rPr>
              <a:t>nawiązania stosunku pracy</a:t>
            </a:r>
            <a:r>
              <a:rPr lang="pl-PL" dirty="0" smtClean="0">
                <a:latin typeface="+mj-lt"/>
              </a:rPr>
              <a:t>.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7120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Podsumujmy </a:t>
            </a:r>
            <a:br>
              <a:rPr lang="pl-PL" dirty="0" smtClean="0"/>
            </a:br>
            <a:r>
              <a:rPr lang="pl-PL" dirty="0" smtClean="0"/>
              <a:t>20 lat pracy Powiatowego Urzędu Pracy w Lipsku</a:t>
            </a:r>
            <a:endParaRPr lang="pl-PL" dirty="0"/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5590612"/>
              </p:ext>
            </p:extLst>
          </p:nvPr>
        </p:nvGraphicFramePr>
        <p:xfrm>
          <a:off x="4655890" y="385894"/>
          <a:ext cx="7273254" cy="633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7958">
                  <a:extLst>
                    <a:ext uri="{9D8B030D-6E8A-4147-A177-3AD203B41FA5}">
                      <a16:colId xmlns:a16="http://schemas.microsoft.com/office/drawing/2014/main" val="2126594318"/>
                    </a:ext>
                  </a:extLst>
                </a:gridCol>
                <a:gridCol w="2372648">
                  <a:extLst>
                    <a:ext uri="{9D8B030D-6E8A-4147-A177-3AD203B41FA5}">
                      <a16:colId xmlns:a16="http://schemas.microsoft.com/office/drawing/2014/main" val="470483917"/>
                    </a:ext>
                  </a:extLst>
                </a:gridCol>
                <a:gridCol w="2372648">
                  <a:extLst>
                    <a:ext uri="{9D8B030D-6E8A-4147-A177-3AD203B41FA5}">
                      <a16:colId xmlns:a16="http://schemas.microsoft.com/office/drawing/2014/main" val="1860224645"/>
                    </a:ext>
                  </a:extLst>
                </a:gridCol>
              </a:tblGrid>
              <a:tr h="1854854">
                <a:tc>
                  <a:txBody>
                    <a:bodyPr/>
                    <a:lstStyle/>
                    <a:p>
                      <a:pPr algn="ctr"/>
                      <a:endParaRPr lang="pl-PL" sz="2000" smtClean="0">
                        <a:latin typeface="+mj-lt"/>
                      </a:endParaRPr>
                    </a:p>
                    <a:p>
                      <a:pPr algn="ctr"/>
                      <a:r>
                        <a:rPr lang="pl-PL" sz="2000" smtClean="0">
                          <a:latin typeface="+mj-lt"/>
                        </a:rPr>
                        <a:t>Środki</a:t>
                      </a:r>
                      <a:r>
                        <a:rPr lang="pl-PL" sz="2000" baseline="0" smtClean="0">
                          <a:latin typeface="+mj-lt"/>
                        </a:rPr>
                        <a:t> </a:t>
                      </a:r>
                      <a:endParaRPr lang="pl-PL" sz="2000" baseline="0" dirty="0" smtClean="0">
                        <a:latin typeface="+mj-lt"/>
                      </a:endParaRPr>
                    </a:p>
                    <a:p>
                      <a:pPr algn="ctr"/>
                      <a:r>
                        <a:rPr lang="pl-PL" sz="2000" dirty="0" smtClean="0">
                          <a:latin typeface="+mj-lt"/>
                        </a:rPr>
                        <a:t>Funduszu Pracy </a:t>
                      </a:r>
                      <a:endParaRPr lang="pl-PL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 smtClean="0">
                          <a:latin typeface="+mj-lt"/>
                        </a:rPr>
                        <a:t>Projekty współfinansowane </a:t>
                      </a:r>
                    </a:p>
                    <a:p>
                      <a:pPr algn="ctr"/>
                      <a:r>
                        <a:rPr lang="pl-PL" sz="2000" dirty="0" smtClean="0">
                          <a:latin typeface="+mj-lt"/>
                        </a:rPr>
                        <a:t>z Europejskiego Funduszu Społecznego</a:t>
                      </a:r>
                    </a:p>
                    <a:p>
                      <a:pPr algn="ctr"/>
                      <a:endParaRPr lang="pl-PL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 smtClean="0">
                          <a:latin typeface="+mj-lt"/>
                        </a:rPr>
                        <a:t>Środki </a:t>
                      </a:r>
                    </a:p>
                    <a:p>
                      <a:pPr algn="ctr"/>
                      <a:r>
                        <a:rPr lang="pl-PL" sz="2000" dirty="0" smtClean="0">
                          <a:latin typeface="+mj-lt"/>
                        </a:rPr>
                        <a:t>Państwowego </a:t>
                      </a:r>
                    </a:p>
                    <a:p>
                      <a:pPr algn="ctr"/>
                      <a:r>
                        <a:rPr lang="pl-PL" sz="2000" dirty="0" smtClean="0">
                          <a:latin typeface="+mj-lt"/>
                        </a:rPr>
                        <a:t>Funduszu</a:t>
                      </a:r>
                      <a:r>
                        <a:rPr lang="pl-PL" sz="2000" baseline="0" dirty="0" smtClean="0">
                          <a:latin typeface="+mj-lt"/>
                        </a:rPr>
                        <a:t> Rehabilitacji Osób Niepełnosprawnych</a:t>
                      </a:r>
                      <a:endParaRPr lang="pl-PL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0149777"/>
                  </a:ext>
                </a:extLst>
              </a:tr>
              <a:tr h="3915804"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q"/>
                      </a:pPr>
                      <a:endParaRPr lang="pl-PL" sz="2000" dirty="0" smtClean="0">
                        <a:latin typeface="+mj-lt"/>
                      </a:endParaRP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q"/>
                      </a:pPr>
                      <a:r>
                        <a:rPr lang="pl-PL" sz="2000" dirty="0" smtClean="0">
                          <a:latin typeface="+mj-lt"/>
                        </a:rPr>
                        <a:t>Wykorzystano środki w kwocie </a:t>
                      </a: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pl-PL" sz="2000" dirty="0" smtClean="0">
                          <a:latin typeface="+mj-lt"/>
                        </a:rPr>
                        <a:t>     84 108 781,81 zł.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q"/>
                      </a:pPr>
                      <a:endParaRPr lang="pl-PL" sz="2000" dirty="0" smtClean="0">
                        <a:latin typeface="+mj-lt"/>
                      </a:endParaRP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q"/>
                      </a:pPr>
                      <a:endParaRPr lang="pl-PL" sz="2000" dirty="0" smtClean="0">
                        <a:latin typeface="+mj-lt"/>
                      </a:endParaRP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pl-PL" sz="2000" dirty="0" smtClean="0">
                        <a:latin typeface="+mj-lt"/>
                      </a:endParaRP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q"/>
                      </a:pPr>
                      <a:r>
                        <a:rPr lang="pl-PL" sz="2000" dirty="0" smtClean="0">
                          <a:latin typeface="+mj-lt"/>
                        </a:rPr>
                        <a:t>Zaktywizowano </a:t>
                      </a: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pl-PL" sz="2000" dirty="0" smtClean="0">
                          <a:latin typeface="+mj-lt"/>
                        </a:rPr>
                        <a:t>18 472 </a:t>
                      </a: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pl-PL" sz="2000" dirty="0" smtClean="0">
                          <a:latin typeface="+mj-lt"/>
                        </a:rPr>
                        <a:t>osoby bezrobotne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q"/>
                      </a:pPr>
                      <a:endParaRPr lang="pl-PL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q"/>
                      </a:pPr>
                      <a:endParaRPr lang="pl-PL" sz="2000" dirty="0" smtClean="0">
                        <a:latin typeface="+mj-lt"/>
                      </a:endParaRP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q"/>
                      </a:pPr>
                      <a:r>
                        <a:rPr lang="pl-PL" sz="2000" dirty="0" smtClean="0">
                          <a:latin typeface="+mj-lt"/>
                        </a:rPr>
                        <a:t>Wykorzystano środki w kwocie </a:t>
                      </a: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pl-PL" sz="2000" dirty="0" smtClean="0">
                          <a:latin typeface="+mj-lt"/>
                        </a:rPr>
                        <a:t>      47 677 040,46 zł.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q"/>
                      </a:pPr>
                      <a:endParaRPr lang="pl-PL" sz="2000" dirty="0" smtClean="0">
                        <a:latin typeface="+mj-lt"/>
                      </a:endParaRP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q"/>
                      </a:pPr>
                      <a:endParaRPr lang="pl-PL" sz="2000" dirty="0" smtClean="0">
                        <a:latin typeface="+mj-lt"/>
                      </a:endParaRP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q"/>
                      </a:pPr>
                      <a:endParaRPr lang="pl-PL" sz="2000" dirty="0" smtClean="0">
                        <a:latin typeface="+mj-lt"/>
                      </a:endParaRP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q"/>
                      </a:pPr>
                      <a:r>
                        <a:rPr lang="pl-PL" sz="2000" dirty="0" smtClean="0">
                          <a:latin typeface="+mj-lt"/>
                        </a:rPr>
                        <a:t>Zaktywizowano </a:t>
                      </a: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pl-PL" sz="2000" dirty="0" smtClean="0">
                          <a:latin typeface="+mj-lt"/>
                        </a:rPr>
                        <a:t>6 084 </a:t>
                      </a: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pl-PL" sz="2000" dirty="0" smtClean="0">
                          <a:latin typeface="+mj-lt"/>
                        </a:rPr>
                        <a:t>osoby bezrobotne</a:t>
                      </a: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pl-PL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2000" dirty="0" smtClean="0">
                        <a:latin typeface="+mj-lt"/>
                      </a:endParaRP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q"/>
                      </a:pPr>
                      <a:r>
                        <a:rPr lang="pl-PL" sz="2000" dirty="0" smtClean="0">
                          <a:latin typeface="+mj-lt"/>
                        </a:rPr>
                        <a:t>Wykorzystano środki w kwocie </a:t>
                      </a: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pl-PL" sz="2000" dirty="0" smtClean="0">
                          <a:latin typeface="+mj-lt"/>
                        </a:rPr>
                        <a:t> 1 150 917,58zł.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q"/>
                      </a:pPr>
                      <a:endParaRPr lang="pl-PL" sz="2000" dirty="0" smtClean="0">
                        <a:latin typeface="+mj-lt"/>
                      </a:endParaRP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q"/>
                      </a:pPr>
                      <a:endParaRPr lang="pl-PL" sz="2000" dirty="0" smtClean="0">
                        <a:latin typeface="+mj-lt"/>
                      </a:endParaRP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q"/>
                      </a:pPr>
                      <a:endParaRPr lang="pl-PL" sz="2000" dirty="0" smtClean="0">
                        <a:latin typeface="+mj-lt"/>
                      </a:endParaRP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q"/>
                      </a:pPr>
                      <a:r>
                        <a:rPr lang="pl-PL" sz="2000" dirty="0" smtClean="0">
                          <a:latin typeface="+mj-lt"/>
                        </a:rPr>
                        <a:t>Zaktywizowano </a:t>
                      </a: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pl-PL" sz="2000" dirty="0" smtClean="0">
                          <a:latin typeface="+mj-lt"/>
                        </a:rPr>
                        <a:t>120</a:t>
                      </a: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pl-PL" sz="2000" dirty="0" smtClean="0">
                          <a:latin typeface="+mj-lt"/>
                        </a:rPr>
                        <a:t>osób</a:t>
                      </a:r>
                      <a:r>
                        <a:rPr lang="pl-PL" sz="2000" baseline="0" dirty="0" smtClean="0">
                          <a:latin typeface="+mj-lt"/>
                        </a:rPr>
                        <a:t> poszukujących pracy niepełnosprawnych</a:t>
                      </a:r>
                      <a:endParaRPr lang="pl-PL" sz="2000" dirty="0" smtClean="0">
                        <a:latin typeface="+mj-lt"/>
                      </a:endParaRPr>
                    </a:p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pl-PL" sz="2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755170"/>
                  </a:ext>
                </a:extLst>
              </a:tr>
              <a:tr h="353306"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3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924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Korzyści wynikające ze </a:t>
            </a:r>
            <a:r>
              <a:rPr lang="pl-PL" dirty="0" smtClean="0"/>
              <a:t>zorganizowania stażu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5420139"/>
              </p:ext>
            </p:extLst>
          </p:nvPr>
        </p:nvGraphicFramePr>
        <p:xfrm>
          <a:off x="5118100" y="889000"/>
          <a:ext cx="6281738" cy="5162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444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Staż może być zorganizowany u:</a:t>
            </a:r>
          </a:p>
        </p:txBody>
      </p:sp>
      <p:graphicFrame>
        <p:nvGraphicFramePr>
          <p:cNvPr id="9" name="Symbol zastępczy zawartości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22031216"/>
              </p:ext>
            </p:extLst>
          </p:nvPr>
        </p:nvGraphicFramePr>
        <p:xfrm>
          <a:off x="5360565" y="838898"/>
          <a:ext cx="6239472" cy="49914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8615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 jaki sposób zorganizować staż</a:t>
            </a: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95756190"/>
              </p:ext>
            </p:extLst>
          </p:nvPr>
        </p:nvGraphicFramePr>
        <p:xfrm>
          <a:off x="5120878" y="803187"/>
          <a:ext cx="6269591" cy="23826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Symbol zastępczy zawartości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68907608"/>
              </p:ext>
            </p:extLst>
          </p:nvPr>
        </p:nvGraphicFramePr>
        <p:xfrm>
          <a:off x="5118447" y="3672162"/>
          <a:ext cx="6272022" cy="2383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943799478"/>
              </p:ext>
            </p:extLst>
          </p:nvPr>
        </p:nvGraphicFramePr>
        <p:xfrm>
          <a:off x="4945002" y="803187"/>
          <a:ext cx="6618912" cy="53351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74620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5790264"/>
              </p:ext>
            </p:extLst>
          </p:nvPr>
        </p:nvGraphicFramePr>
        <p:xfrm>
          <a:off x="4660778" y="857866"/>
          <a:ext cx="7115002" cy="56938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0729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Stażysta </a:t>
            </a:r>
            <a:endParaRPr lang="pl-PL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82507138"/>
              </p:ext>
            </p:extLst>
          </p:nvPr>
        </p:nvGraphicFramePr>
        <p:xfrm>
          <a:off x="4820576" y="310718"/>
          <a:ext cx="7075502" cy="63031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3620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Prace interwencyjne</a:t>
            </a:r>
            <a:endParaRPr lang="pl-PL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sz="half" idx="2"/>
          </p:nvPr>
        </p:nvSpPr>
        <p:spPr>
          <a:xfrm>
            <a:off x="5118447" y="1029810"/>
            <a:ext cx="6272022" cy="2156028"/>
          </a:xfrm>
        </p:spPr>
        <p:txBody>
          <a:bodyPr/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9" name="Symbol zastępczy zawartości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2616450"/>
              </p:ext>
            </p:extLst>
          </p:nvPr>
        </p:nvGraphicFramePr>
        <p:xfrm>
          <a:off x="4798142" y="803274"/>
          <a:ext cx="7246374" cy="4993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5098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tlas">
  <a:themeElements>
    <a:clrScheme name="Zielony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EF0781-FB17-4F1F-B3B1-699933968CE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2114</TotalTime>
  <Words>1537</Words>
  <Application>Microsoft Office PowerPoint</Application>
  <PresentationFormat>Panoramiczny</PresentationFormat>
  <Paragraphs>188</Paragraphs>
  <Slides>30</Slides>
  <Notes>30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5" baseType="lpstr">
      <vt:lpstr>Calibri</vt:lpstr>
      <vt:lpstr>Calibri Light</vt:lpstr>
      <vt:lpstr>Rockwell</vt:lpstr>
      <vt:lpstr>Wingdings</vt:lpstr>
      <vt:lpstr>Atlas</vt:lpstr>
      <vt:lpstr>Instrumenty rynku pracy wspierające pracodawców  w zatrudnieniu osób bezrobotnych</vt:lpstr>
      <vt:lpstr>Prezentacja programu PowerPoint</vt:lpstr>
      <vt:lpstr>Staż</vt:lpstr>
      <vt:lpstr>Korzyści wynikające ze zorganizowania stażu</vt:lpstr>
      <vt:lpstr>Staż może być zorganizowany u:</vt:lpstr>
      <vt:lpstr>W jaki sposób zorganizować staż</vt:lpstr>
      <vt:lpstr>Zasady </vt:lpstr>
      <vt:lpstr>Stażysta </vt:lpstr>
      <vt:lpstr>Prace interwencyjne</vt:lpstr>
      <vt:lpstr>Okres zatrudnienia</vt:lpstr>
      <vt:lpstr>Kwota refundacji</vt:lpstr>
      <vt:lpstr>Jak zorganizować prace interwencyjne</vt:lpstr>
      <vt:lpstr>Inne zasady</vt:lpstr>
      <vt:lpstr>Doposażenie stanowiska pracy</vt:lpstr>
      <vt:lpstr>Kto może otrzymać refundację</vt:lpstr>
      <vt:lpstr>Wysokość refundacji</vt:lpstr>
      <vt:lpstr>Zasady</vt:lpstr>
      <vt:lpstr>Obowiązki wynikające z umowy</vt:lpstr>
      <vt:lpstr>Jakie wydatki można pokryć z refundacji</vt:lpstr>
      <vt:lpstr>Roboty publiczne</vt:lpstr>
      <vt:lpstr>Kto może być organizatorem </vt:lpstr>
      <vt:lpstr>Kwota refundacji</vt:lpstr>
      <vt:lpstr>Jak zorganizować roboty publiczne</vt:lpstr>
      <vt:lpstr>Inne zasady</vt:lpstr>
      <vt:lpstr>     Dofinansowanie kosztów zatrudnienia w domu pomocy społecznej lub jednostce organizacyjnej wspierania rodziny i systemu pieczy zastępczej</vt:lpstr>
      <vt:lpstr>Kto może być organizatorem</vt:lpstr>
      <vt:lpstr>Okres refundacji oraz kwota refundacji</vt:lpstr>
      <vt:lpstr>Kto może zostać zatrudniony</vt:lpstr>
      <vt:lpstr>Pomoc de minimis </vt:lpstr>
      <vt:lpstr>Podsumujmy  20 lat pracy Powiatowego Urzędu Pracy w Lipsku</vt:lpstr>
    </vt:vector>
  </TitlesOfParts>
  <Company>PUP Lipsko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Sylwia Przydatek</dc:creator>
  <cp:lastModifiedBy>Sylwia Przydatek</cp:lastModifiedBy>
  <cp:revision>172</cp:revision>
  <cp:lastPrinted>2024-12-04T11:56:52Z</cp:lastPrinted>
  <dcterms:created xsi:type="dcterms:W3CDTF">2024-11-20T13:51:20Z</dcterms:created>
  <dcterms:modified xsi:type="dcterms:W3CDTF">2024-12-06T09:39:23Z</dcterms:modified>
</cp:coreProperties>
</file>